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64" r:id="rId3"/>
    <p:sldId id="265" r:id="rId4"/>
    <p:sldId id="266" r:id="rId5"/>
    <p:sldId id="267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2" autoAdjust="0"/>
    <p:restoredTop sz="94660"/>
  </p:normalViewPr>
  <p:slideViewPr>
    <p:cSldViewPr>
      <p:cViewPr varScale="1">
        <p:scale>
          <a:sx n="102" d="100"/>
          <a:sy n="102" d="100"/>
        </p:scale>
        <p:origin x="270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15.06.2018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‹№›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15.06.2018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‹№›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15.06.2018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‹№›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15.06.2018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‹№›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15.06.2018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‹№›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15.06.2018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‹№›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15.06.2018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‹№›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15.06.2018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‹№›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15.06.2018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‹№›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15.06.2018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‹№›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15.06.2018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‹№›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467544" y="2996952"/>
            <a:ext cx="7200800" cy="2893032"/>
            <a:chOff x="665520" y="3224800"/>
            <a:chExt cx="7165477" cy="3610372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665520" y="5517718"/>
              <a:ext cx="7165477" cy="13174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  <a:cs typeface="Arial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2456889" y="3224800"/>
              <a:ext cx="5084704" cy="4609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Arial" charset="0"/>
              </a:endParaRPr>
            </a:p>
          </p:txBody>
        </p:sp>
      </p:grp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879" y="1844825"/>
            <a:ext cx="5942241" cy="259228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700808"/>
            <a:ext cx="8229600" cy="129614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699792" y="4474875"/>
            <a:ext cx="3169206" cy="1978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98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червня  до Дня захисту дітей була проведена спартакіада «Веселі старти». 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завершенню спартакіади  вихованці табору показали танцювальний </a:t>
            </a:r>
            <a:r>
              <a:rPr lang="uk-U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флешмоб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«Діти за мир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marL="0" indent="0" algn="ctr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138" y="3135052"/>
            <a:ext cx="3787109" cy="2840332"/>
          </a:xfrm>
          <a:prstGeom prst="rect">
            <a:avLst/>
          </a:prstGeom>
        </p:spPr>
      </p:pic>
      <p:pic>
        <p:nvPicPr>
          <p:cNvPr id="5" name="Рисунок 4" descr="C:\Users\Admin\Desktop\7\IMG_20170607_09543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0203" y="2993994"/>
            <a:ext cx="2342641" cy="3122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56053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червня діти відвідали музей залізниці у </a:t>
            </a:r>
            <a:r>
              <a:rPr 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м.Харкові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638" y="2636912"/>
            <a:ext cx="4067944" cy="305095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582" y="3356992"/>
            <a:ext cx="4187959" cy="3140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762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червня у таборі відбувся фестиваль талантів «Ми – майбутнє України».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28" y="2617595"/>
            <a:ext cx="3539885" cy="265491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1162" y="2653501"/>
            <a:ext cx="2962672" cy="22220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2613" y="3776489"/>
            <a:ext cx="2119754" cy="2826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529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Діти відвідали природничий музей Харківської державної зооветеринарної академії та кінно-спортивний комплекс. Екскурсоводи розповіли багато цікавих фактів про життя тварин.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201312"/>
            <a:ext cx="3923928" cy="294294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3772" y="3180141"/>
            <a:ext cx="3980384" cy="2985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194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червня була організована екскурсія в Харківський театр юного глядача на виставу «Чарівник смарагдового міста».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2739" y="3184630"/>
            <a:ext cx="3935644" cy="295173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177211"/>
            <a:ext cx="3968544" cy="2976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881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Під час роботи дитячого закладу було проведено операцію «Ми за чисту планету», в якій брали активну участь усі діти разом з вихователями.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3122351"/>
            <a:ext cx="3995936" cy="2996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30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uk-UA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 червня було присвячене моді. У таборі відбувся конкурс «Юний модельєр», де кожен бажаючий мав змогу проявити свою фантазію і креативність у створення одягу з незвичайних матеріалів: фольги, газет, спортивного знаряддя тощо.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645024"/>
            <a:ext cx="3828041" cy="287103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7254" y="3645024"/>
            <a:ext cx="3611893" cy="2708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940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червня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вихованці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табору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відвідали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пожежну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частину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Дергачі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Працівники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частини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розповіли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дітям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небезпеку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ігор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вогнем, провели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протипожежну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бесіду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показали парк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пожежних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автомобілів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4561" y="3455789"/>
            <a:ext cx="3803914" cy="28529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396353"/>
            <a:ext cx="3883162" cy="2912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53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червня вихованці ІІІ і </a:t>
            </a:r>
            <a:r>
              <a:rPr lang="uk-U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загонів цікаво провели час у боулінгу, а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VII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VIII 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загонів – у парку ім. Горького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065" y="2530047"/>
            <a:ext cx="2859782" cy="38130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2476997"/>
            <a:ext cx="2841780" cy="3789040"/>
          </a:xfrm>
          <a:prstGeom prst="rect">
            <a:avLst/>
          </a:prstGeom>
        </p:spPr>
      </p:pic>
      <p:pic>
        <p:nvPicPr>
          <p:cNvPr id="8" name="Picture 2" descr="C:\Users\Admin\Desktop\літній табір\екопарк\image-0-02-04-72bb2f3149e1284b438b0e1caec69ba26d22cafb74d01d07ff766870d9af40ff-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653136"/>
            <a:ext cx="2861438" cy="1906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8610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Уже традиційним у таборі «Дзвіночок» став конкурс «Міс Літо», що відбувся 13 червня. Дівчатка показали свої таланти, вміння презентувати себе.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455" y="2871943"/>
            <a:ext cx="3960440" cy="29703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5453" y="2871943"/>
            <a:ext cx="3941719" cy="2956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691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 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травня по 15 червня 2018 року на базі КЗ «</a:t>
            </a:r>
            <a:r>
              <a:rPr lang="uk-U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Малоданилівський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ліцей» було організовано роботу табору відпочинку “Дзвіночок” з денним перебуванням.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197 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дітей, що становить 100 % від учнів початкових класів, мали змогу оздоровитись. З них діти пільгового контингенту: 1 дитина-сирота,  9 дітей  з багатодітних сімей, 3 дітей, постраждалих внаслідок аварії на  Чорнобильській АЕС та 1 дитина-інвалід.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1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Увесь період роботи відпочинкової зміни вихователі разом із працівниками їдальні постійно дбали про дотримання санітарно-гігієнічних умов відпочинку та режиму дня. П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ісля 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насиченого іграми, конкурсами, екскурсіями дня на втомлених, але щасливих і веселих дітей чекав смачний обід.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49532" y="4167092"/>
            <a:ext cx="3044956" cy="1712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243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Відпочинок  у «Дзвіночку» згуртував учнів різних класів, сприяв розвитку вміння жити у колективі, дружити, навчив вихованців бути добрими, допоміг їм проявити свої можливості під час  участі у різних конкурсах, турнірах, спортивних змаганнях, трудових десантах,  колективних творчих справах.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Ліцеїсти із задоволенням відвідували табір відпочинку «Дзвіночок».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646" y="3737982"/>
            <a:ext cx="3948588" cy="222108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4088" y="3737983"/>
            <a:ext cx="3446843" cy="2221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140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Батьки висловлюють щиру подяку відділу освіти, культури та спорту </a:t>
            </a:r>
            <a:r>
              <a:rPr lang="uk-U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Малоданилівської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селищної ради, адміністрації ліцею, вихователям  за увагу та турботу про оздоровлення 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підростаючого 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покоління.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059182"/>
            <a:ext cx="2828132" cy="21210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1495" y="3059182"/>
            <a:ext cx="3308185" cy="248113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4404133"/>
            <a:ext cx="2924689" cy="2193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494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Font typeface="Arial" panose="020B0604020202020204" pitchFamily="34" charset="0"/>
              <a:buNone/>
              <a:defRPr/>
            </a:pPr>
            <a:endParaRPr lang="uk-UA" sz="6000" dirty="0" smtClean="0">
              <a:solidFill>
                <a:srgbClr val="FF0000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  <a:defRPr/>
            </a:pPr>
            <a:r>
              <a:rPr lang="uk-UA" sz="6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Дякуємо </a:t>
            </a:r>
            <a:r>
              <a:rPr lang="uk-UA" sz="6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увагу!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uk-UA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uk-UA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Директор табору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відпочинку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Дзвіночок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денним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перебуванням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uk-UA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Н.О.Рубан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858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  <a:ea typeface="+mn-ea"/>
                <a:cs typeface="+mn-cs"/>
              </a:rPr>
              <a:t>Нормативно-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  <a:ea typeface="+mn-ea"/>
                <a:cs typeface="+mn-cs"/>
              </a:rPr>
              <a:t>правова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  <a:ea typeface="+mn-ea"/>
                <a:cs typeface="+mn-cs"/>
              </a:rPr>
              <a:t> база табору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  <a:ea typeface="+mn-ea"/>
                <a:cs typeface="+mn-cs"/>
              </a:rPr>
              <a:t>відпочинку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  <a:ea typeface="+mn-ea"/>
                <a:cs typeface="+mn-cs"/>
              </a:rPr>
              <a:t> “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  <a:ea typeface="+mn-ea"/>
                <a:cs typeface="+mn-cs"/>
              </a:rPr>
              <a:t>Дзвіночок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  <a:ea typeface="+mn-ea"/>
                <a:cs typeface="+mn-cs"/>
              </a:rPr>
              <a:t>” з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  <a:ea typeface="+mn-ea"/>
                <a:cs typeface="+mn-cs"/>
              </a:rPr>
              <a:t>денним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  <a:ea typeface="+mn-ea"/>
                <a:cs typeface="+mn-cs"/>
              </a:rPr>
              <a:t>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  <a:ea typeface="+mn-ea"/>
                <a:cs typeface="+mn-cs"/>
              </a:rPr>
              <a:t>перебуванням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  <a:ea typeface="+mn-ea"/>
                <a:cs typeface="+mn-cs"/>
              </a:rPr>
              <a:t>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  <a:ea typeface="+mn-ea"/>
                <a:cs typeface="+mn-cs"/>
              </a:rPr>
              <a:t/>
            </a:r>
            <a:b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  <a:ea typeface="+mn-ea"/>
                <a:cs typeface="+mn-cs"/>
              </a:rPr>
            </a:br>
            <a:r>
              <a:rPr lang="ru-RU" sz="2400" i="1" dirty="0">
                <a:solidFill>
                  <a:prstClr val="black"/>
                </a:solidFill>
                <a:latin typeface="Century Schoolbook"/>
                <a:ea typeface="+mn-ea"/>
                <a:cs typeface="+mn-cs"/>
              </a:rPr>
              <a:t/>
            </a:r>
            <a:br>
              <a:rPr lang="ru-RU" sz="2400" i="1" dirty="0">
                <a:solidFill>
                  <a:prstClr val="black"/>
                </a:solidFill>
                <a:latin typeface="Century Schoolbook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/>
          <a:lstStyle/>
          <a:p>
            <a:pPr marL="0" indent="0" algn="just">
              <a:buNone/>
            </a:pP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Відпочинкова зміна табору «Дзвіночок» здійснювала роботу відповідно Закону України «Про оздоровлення та відпочинок дітей» (04.09.2008р.), розпорядження Харківської обласної державної адміністрації від 15.04.16р. №128 «Про організацію оздоровлення та відпочинку дітей Харківської області в 2016-2020 роках», плану роботи Департаменту науки і освіти Харківської ОДА на 2018 рік, наказу відділу освіти, культури та спорту </a:t>
            </a:r>
            <a:r>
              <a:rPr lang="uk-U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Малоданилівської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селищної ради  від 16.04.2018 року № 56 «Про організацію відпочинку дітей і підлітків у 2018 році».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304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1152128"/>
          </a:xfrm>
        </p:spPr>
        <p:txBody>
          <a:bodyPr/>
          <a:lstStyle/>
          <a:p>
            <a:r>
              <a:rPr lang="uk-UA" altLang="ru-RU" sz="3600" b="1" i="1" dirty="0"/>
              <a:t>Мета організації табору відпочинку «Дзвіночок» </a:t>
            </a:r>
            <a:br>
              <a:rPr lang="uk-UA" altLang="ru-RU" sz="3600" b="1" i="1" dirty="0"/>
            </a:br>
            <a:r>
              <a:rPr lang="uk-UA" altLang="ru-RU" sz="3600" b="1" i="1" dirty="0"/>
              <a:t>з денним перебуванням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36912"/>
            <a:ext cx="8229600" cy="3489251"/>
          </a:xfrm>
        </p:spPr>
        <p:txBody>
          <a:bodyPr/>
          <a:lstStyle/>
          <a:p>
            <a:pPr marL="0" indent="0" algn="ctr">
              <a:buNone/>
            </a:pP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еалізація 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 кожної дитини на відпочинок, зміцнення здоров’я, всебічний розвиток, забезпечення змістовного дозвілля.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9792" y="3789040"/>
            <a:ext cx="3672408" cy="2770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096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txBody>
          <a:bodyPr/>
          <a:lstStyle/>
          <a:p>
            <a:r>
              <a:rPr lang="uk-UA" altLang="ru-RU" sz="2800" b="1" dirty="0"/>
              <a:t>Завдання табору відпочинку «Дзвіночок» </a:t>
            </a:r>
            <a:br>
              <a:rPr lang="uk-UA" altLang="ru-RU" sz="2800" b="1" dirty="0"/>
            </a:br>
            <a:r>
              <a:rPr lang="uk-UA" altLang="ru-RU" sz="2800" b="1" dirty="0"/>
              <a:t>з денним перебуванням: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/>
          <a:lstStyle/>
          <a:p>
            <a:pPr lvl="0" algn="just">
              <a:defRPr/>
            </a:pPr>
            <a:r>
              <a:rPr lang="ru-RU" dirty="0">
                <a:solidFill>
                  <a:prstClr val="black"/>
                </a:solidFill>
              </a:rPr>
              <a:t>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створення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позитивного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емоційного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настрою,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привнесення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почуття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романтики в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повсякденне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lvl="0" algn="just">
              <a:defRPr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виховання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громадянських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якостей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почуттів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0" algn="just">
              <a:buFont typeface="Arial" pitchFamily="34" charset="0"/>
              <a:buChar char="•"/>
              <a:defRPr/>
            </a:pP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виявлення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інтересів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захоплень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розвиток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бажання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отримати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нові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знання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вміння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навички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0" algn="just">
              <a:buFont typeface="Arial" pitchFamily="34" charset="0"/>
              <a:buChar char="•"/>
              <a:defRPr/>
            </a:pP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навчання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діяти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колективі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розвиток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дитячого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самоврядування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5426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Організовуючи літній відпочинок, педагогічний колектив планував виховну роботу таким чином, щоб кожна дитина розкрила свої творчі здібності, знайшла собі справу до душі, відчувала себе сильною, творчою особистістю, збагатилася духовно і почувалася </a:t>
            </a:r>
            <a:r>
              <a:rPr lang="uk-U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комфортно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Тому було заплановано і проведено багато виховних заходів та екскурсій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086695"/>
            <a:ext cx="2998791" cy="224909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3861048"/>
            <a:ext cx="2078479" cy="2771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745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травня дитячий заклад відпочинку «Дзвіночок» розпочав свою роботу святковою лінійкою. </a:t>
            </a:r>
            <a:endParaRPr lang="uk-UA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319" y="4149080"/>
            <a:ext cx="4523177" cy="25442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1135" y="2803362"/>
            <a:ext cx="4135665" cy="2326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991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Кожен ранок в таборі розпочинався із веселої музичної зарядки, яка налаштовувала дітей на бадьорий настрій.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39" y="3838218"/>
            <a:ext cx="4107948" cy="231072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1264" y="2721322"/>
            <a:ext cx="4059943" cy="2283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381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травня  вихованці табору «Дзвіночок» поринули у магію піску переглядаючи казку «Мішок яблук» від акторів пісочної анімації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284984"/>
            <a:ext cx="4010672" cy="22560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9240" y="3840333"/>
            <a:ext cx="3779912" cy="2126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53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58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66092"/>
      </a:hlink>
      <a:folHlink>
        <a:srgbClr val="36609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</TotalTime>
  <Words>720</Words>
  <Application>Microsoft Office PowerPoint</Application>
  <PresentationFormat>Екран (4:3)</PresentationFormat>
  <Paragraphs>35</Paragraphs>
  <Slides>23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23</vt:i4>
      </vt:variant>
    </vt:vector>
  </HeadingPairs>
  <TitlesOfParts>
    <vt:vector size="29" baseType="lpstr">
      <vt:lpstr>Arial</vt:lpstr>
      <vt:lpstr>Calibri</vt:lpstr>
      <vt:lpstr>Century Schoolbook</vt:lpstr>
      <vt:lpstr>Monotype Corsiva</vt:lpstr>
      <vt:lpstr>Times New Roman</vt:lpstr>
      <vt:lpstr>1_Тема Office</vt:lpstr>
      <vt:lpstr>Презентація PowerPoint</vt:lpstr>
      <vt:lpstr>Презентація PowerPoint</vt:lpstr>
      <vt:lpstr>Нормативно-правова база табору відпочинку “Дзвіночок” з денним перебуванням   </vt:lpstr>
      <vt:lpstr>Мета організації табору відпочинку «Дзвіночок»  з денним перебуванням</vt:lpstr>
      <vt:lpstr>Завдання табору відпочинку «Дзвіночок»  з денним перебуванням: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Летние</dc:title>
  <dc:creator>Фокина Лидия Петровна</dc:creator>
  <cp:keywords>Шаблон презентации</cp:keywords>
  <cp:lastModifiedBy>Пользователь Windows</cp:lastModifiedBy>
  <cp:revision>45</cp:revision>
  <cp:lastPrinted>2018-06-15T04:32:24Z</cp:lastPrinted>
  <dcterms:created xsi:type="dcterms:W3CDTF">2014-07-06T18:18:01Z</dcterms:created>
  <dcterms:modified xsi:type="dcterms:W3CDTF">2018-06-15T07:23:00Z</dcterms:modified>
</cp:coreProperties>
</file>