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4" r:id="rId1"/>
    <p:sldMasterId id="2147483769" r:id="rId2"/>
  </p:sldMasterIdLst>
  <p:notesMasterIdLst>
    <p:notesMasterId r:id="rId43"/>
  </p:notesMasterIdLst>
  <p:handoutMasterIdLst>
    <p:handoutMasterId r:id="rId44"/>
  </p:handoutMasterIdLst>
  <p:sldIdLst>
    <p:sldId id="505" r:id="rId3"/>
    <p:sldId id="338" r:id="rId4"/>
    <p:sldId id="387" r:id="rId5"/>
    <p:sldId id="495" r:id="rId6"/>
    <p:sldId id="500" r:id="rId7"/>
    <p:sldId id="397" r:id="rId8"/>
    <p:sldId id="496" r:id="rId9"/>
    <p:sldId id="258" r:id="rId10"/>
    <p:sldId id="388" r:id="rId11"/>
    <p:sldId id="389" r:id="rId12"/>
    <p:sldId id="493" r:id="rId13"/>
    <p:sldId id="269" r:id="rId14"/>
    <p:sldId id="452" r:id="rId15"/>
    <p:sldId id="300" r:id="rId16"/>
    <p:sldId id="376" r:id="rId17"/>
    <p:sldId id="377" r:id="rId18"/>
    <p:sldId id="379" r:id="rId19"/>
    <p:sldId id="501" r:id="rId20"/>
    <p:sldId id="360" r:id="rId21"/>
    <p:sldId id="361" r:id="rId22"/>
    <p:sldId id="351" r:id="rId23"/>
    <p:sldId id="392" r:id="rId24"/>
    <p:sldId id="409" r:id="rId25"/>
    <p:sldId id="453" r:id="rId26"/>
    <p:sldId id="454" r:id="rId27"/>
    <p:sldId id="455" r:id="rId28"/>
    <p:sldId id="456" r:id="rId29"/>
    <p:sldId id="427" r:id="rId30"/>
    <p:sldId id="428" r:id="rId31"/>
    <p:sldId id="410" r:id="rId32"/>
    <p:sldId id="429" r:id="rId33"/>
    <p:sldId id="430" r:id="rId34"/>
    <p:sldId id="416" r:id="rId35"/>
    <p:sldId id="405" r:id="rId36"/>
    <p:sldId id="494" r:id="rId37"/>
    <p:sldId id="498" r:id="rId38"/>
    <p:sldId id="502" r:id="rId39"/>
    <p:sldId id="499" r:id="rId40"/>
    <p:sldId id="497" r:id="rId41"/>
    <p:sldId id="386" r:id="rId42"/>
  </p:sldIdLst>
  <p:sldSz cx="9144000" cy="6858000" type="screen4x3"/>
  <p:notesSz cx="6858000" cy="9945688"/>
  <p:defaultTextStyle>
    <a:defPPr>
      <a:defRPr lang="ru-RU"/>
    </a:defPPr>
    <a:lvl1pPr algn="l" rtl="0" fontAlgn="base">
      <a:spcBef>
        <a:spcPct val="0"/>
      </a:spcBef>
      <a:spcAft>
        <a:spcPct val="0"/>
      </a:spcAft>
      <a:defRPr sz="3600" kern="1200">
        <a:solidFill>
          <a:schemeClr val="tx1"/>
        </a:solidFill>
        <a:latin typeface="Times New Roman" pitchFamily="18" charset="0"/>
        <a:ea typeface="+mn-ea"/>
        <a:cs typeface="+mn-cs"/>
      </a:defRPr>
    </a:lvl1pPr>
    <a:lvl2pPr marL="457200" algn="l" rtl="0" fontAlgn="base">
      <a:spcBef>
        <a:spcPct val="0"/>
      </a:spcBef>
      <a:spcAft>
        <a:spcPct val="0"/>
      </a:spcAft>
      <a:defRPr sz="3600" kern="1200">
        <a:solidFill>
          <a:schemeClr val="tx1"/>
        </a:solidFill>
        <a:latin typeface="Times New Roman" pitchFamily="18" charset="0"/>
        <a:ea typeface="+mn-ea"/>
        <a:cs typeface="+mn-cs"/>
      </a:defRPr>
    </a:lvl2pPr>
    <a:lvl3pPr marL="914400" algn="l" rtl="0" fontAlgn="base">
      <a:spcBef>
        <a:spcPct val="0"/>
      </a:spcBef>
      <a:spcAft>
        <a:spcPct val="0"/>
      </a:spcAft>
      <a:defRPr sz="3600" kern="1200">
        <a:solidFill>
          <a:schemeClr val="tx1"/>
        </a:solidFill>
        <a:latin typeface="Times New Roman" pitchFamily="18" charset="0"/>
        <a:ea typeface="+mn-ea"/>
        <a:cs typeface="+mn-cs"/>
      </a:defRPr>
    </a:lvl3pPr>
    <a:lvl4pPr marL="1371600" algn="l" rtl="0" fontAlgn="base">
      <a:spcBef>
        <a:spcPct val="0"/>
      </a:spcBef>
      <a:spcAft>
        <a:spcPct val="0"/>
      </a:spcAft>
      <a:defRPr sz="3600" kern="1200">
        <a:solidFill>
          <a:schemeClr val="tx1"/>
        </a:solidFill>
        <a:latin typeface="Times New Roman" pitchFamily="18" charset="0"/>
        <a:ea typeface="+mn-ea"/>
        <a:cs typeface="+mn-cs"/>
      </a:defRPr>
    </a:lvl4pPr>
    <a:lvl5pPr marL="1828800" algn="l" rtl="0" fontAlgn="base">
      <a:spcBef>
        <a:spcPct val="0"/>
      </a:spcBef>
      <a:spcAft>
        <a:spcPct val="0"/>
      </a:spcAft>
      <a:defRPr sz="3600" kern="1200">
        <a:solidFill>
          <a:schemeClr val="tx1"/>
        </a:solidFill>
        <a:latin typeface="Times New Roman" pitchFamily="18" charset="0"/>
        <a:ea typeface="+mn-ea"/>
        <a:cs typeface="+mn-cs"/>
      </a:defRPr>
    </a:lvl5pPr>
    <a:lvl6pPr marL="2286000" algn="l" defTabSz="914400" rtl="0" eaLnBrk="1" latinLnBrk="0" hangingPunct="1">
      <a:defRPr sz="3600" kern="1200">
        <a:solidFill>
          <a:schemeClr val="tx1"/>
        </a:solidFill>
        <a:latin typeface="Times New Roman" pitchFamily="18" charset="0"/>
        <a:ea typeface="+mn-ea"/>
        <a:cs typeface="+mn-cs"/>
      </a:defRPr>
    </a:lvl6pPr>
    <a:lvl7pPr marL="2743200" algn="l" defTabSz="914400" rtl="0" eaLnBrk="1" latinLnBrk="0" hangingPunct="1">
      <a:defRPr sz="3600" kern="1200">
        <a:solidFill>
          <a:schemeClr val="tx1"/>
        </a:solidFill>
        <a:latin typeface="Times New Roman" pitchFamily="18" charset="0"/>
        <a:ea typeface="+mn-ea"/>
        <a:cs typeface="+mn-cs"/>
      </a:defRPr>
    </a:lvl7pPr>
    <a:lvl8pPr marL="3200400" algn="l" defTabSz="914400" rtl="0" eaLnBrk="1" latinLnBrk="0" hangingPunct="1">
      <a:defRPr sz="3600" kern="1200">
        <a:solidFill>
          <a:schemeClr val="tx1"/>
        </a:solidFill>
        <a:latin typeface="Times New Roman" pitchFamily="18" charset="0"/>
        <a:ea typeface="+mn-ea"/>
        <a:cs typeface="+mn-cs"/>
      </a:defRPr>
    </a:lvl8pPr>
    <a:lvl9pPr marL="3657600" algn="l" defTabSz="914400" rtl="0" eaLnBrk="1" latinLnBrk="0" hangingPunct="1">
      <a:defRPr sz="36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00"/>
    <a:srgbClr val="0033CC"/>
    <a:srgbClr val="0000FF"/>
    <a:srgbClr val="FF3300"/>
    <a:srgbClr val="FF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2374" autoAdjust="0"/>
    <p:restoredTop sz="94671" autoAdjust="0"/>
  </p:normalViewPr>
  <p:slideViewPr>
    <p:cSldViewPr>
      <p:cViewPr varScale="1">
        <p:scale>
          <a:sx n="92" d="100"/>
          <a:sy n="92" d="100"/>
        </p:scale>
        <p:origin x="-576" y="-96"/>
      </p:cViewPr>
      <p:guideLst>
        <p:guide orient="horz" pos="2160"/>
        <p:guide pos="2880"/>
      </p:guideLst>
    </p:cSldViewPr>
  </p:slideViewPr>
  <p:outlineViewPr>
    <p:cViewPr>
      <p:scale>
        <a:sx n="33" d="100"/>
        <a:sy n="33" d="100"/>
      </p:scale>
      <p:origin x="125" y="3418"/>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5" d="100"/>
          <a:sy n="45" d="100"/>
        </p:scale>
        <p:origin x="-2410" y="-91"/>
      </p:cViewPr>
      <p:guideLst>
        <p:guide orient="horz" pos="3133"/>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23" name="Rectangle 3"/>
          <p:cNvSpPr>
            <a:spLocks noGrp="1" noChangeArrowheads="1"/>
          </p:cNvSpPr>
          <p:nvPr>
            <p:ph type="dt" sz="quarter" idx="1"/>
          </p:nvPr>
        </p:nvSpPr>
        <p:spPr bwMode="auto">
          <a:xfrm>
            <a:off x="3886416" y="0"/>
            <a:ext cx="2971585" cy="497605"/>
          </a:xfrm>
          <a:prstGeom prst="rect">
            <a:avLst/>
          </a:prstGeom>
          <a:noFill/>
          <a:ln w="9525">
            <a:noFill/>
            <a:miter lim="800000"/>
            <a:headEnd/>
            <a:tailEnd/>
          </a:ln>
          <a:effectLst/>
        </p:spPr>
        <p:txBody>
          <a:bodyPr vert="horz" wrap="square" lIns="92400" tIns="46200" rIns="92400" bIns="46200" numCol="1" anchor="t" anchorCtr="0" compatLnSpc="1">
            <a:prstTxWarp prst="textNoShape">
              <a:avLst/>
            </a:prstTxWarp>
          </a:bodyPr>
          <a:lstStyle>
            <a:lvl1pPr algn="r">
              <a:defRPr sz="1200"/>
            </a:lvl1pPr>
          </a:lstStyle>
          <a:p>
            <a:pPr>
              <a:defRPr/>
            </a:pPr>
            <a:endParaRPr lang="ru-RU"/>
          </a:p>
        </p:txBody>
      </p:sp>
    </p:spTree>
    <p:extLst>
      <p:ext uri="{BB962C8B-B14F-4D97-AF65-F5344CB8AC3E}">
        <p14:creationId xmlns:p14="http://schemas.microsoft.com/office/powerpoint/2010/main" xmlns="" val="4164852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9330" name="Rectangle 2"/>
          <p:cNvSpPr>
            <a:spLocks noGrp="1" noChangeArrowheads="1"/>
          </p:cNvSpPr>
          <p:nvPr>
            <p:ph type="hdr" sz="quarter"/>
          </p:nvPr>
        </p:nvSpPr>
        <p:spPr bwMode="auto">
          <a:xfrm>
            <a:off x="0" y="0"/>
            <a:ext cx="2971586" cy="497605"/>
          </a:xfrm>
          <a:prstGeom prst="rect">
            <a:avLst/>
          </a:prstGeom>
          <a:noFill/>
          <a:ln w="9525">
            <a:noFill/>
            <a:miter lim="800000"/>
            <a:headEnd/>
            <a:tailEnd/>
          </a:ln>
          <a:effectLst/>
        </p:spPr>
        <p:txBody>
          <a:bodyPr vert="horz" wrap="square" lIns="92400" tIns="46200" rIns="92400" bIns="46200" numCol="1" anchor="t" anchorCtr="0" compatLnSpc="1">
            <a:prstTxWarp prst="textNoShape">
              <a:avLst/>
            </a:prstTxWarp>
          </a:bodyPr>
          <a:lstStyle>
            <a:lvl1pPr eaLnBrk="0" hangingPunct="0">
              <a:defRPr sz="1200"/>
            </a:lvl1pPr>
          </a:lstStyle>
          <a:p>
            <a:pPr>
              <a:defRPr/>
            </a:pPr>
            <a:endParaRPr lang="ru-RU"/>
          </a:p>
        </p:txBody>
      </p:sp>
      <p:sp>
        <p:nvSpPr>
          <p:cNvPr id="99331" name="Rectangle 3"/>
          <p:cNvSpPr>
            <a:spLocks noGrp="1" noChangeArrowheads="1"/>
          </p:cNvSpPr>
          <p:nvPr>
            <p:ph type="dt" idx="1"/>
          </p:nvPr>
        </p:nvSpPr>
        <p:spPr bwMode="auto">
          <a:xfrm>
            <a:off x="3884804" y="0"/>
            <a:ext cx="2971586" cy="497605"/>
          </a:xfrm>
          <a:prstGeom prst="rect">
            <a:avLst/>
          </a:prstGeom>
          <a:noFill/>
          <a:ln w="9525">
            <a:noFill/>
            <a:miter lim="800000"/>
            <a:headEnd/>
            <a:tailEnd/>
          </a:ln>
          <a:effectLst/>
        </p:spPr>
        <p:txBody>
          <a:bodyPr vert="horz" wrap="square" lIns="92400" tIns="46200" rIns="92400" bIns="46200" numCol="1" anchor="t" anchorCtr="0" compatLnSpc="1">
            <a:prstTxWarp prst="textNoShape">
              <a:avLst/>
            </a:prstTxWarp>
          </a:bodyPr>
          <a:lstStyle>
            <a:lvl1pPr algn="r" eaLnBrk="0" hangingPunct="0">
              <a:defRPr sz="1200"/>
            </a:lvl1pPr>
          </a:lstStyle>
          <a:p>
            <a:pPr>
              <a:defRPr/>
            </a:pPr>
            <a:fld id="{4F755053-DF8D-4671-88EE-F182A90A2761}" type="datetimeFigureOut">
              <a:rPr lang="ru-RU"/>
              <a:pPr>
                <a:defRPr/>
              </a:pPr>
              <a:t>17.04.2012</a:t>
            </a:fld>
            <a:endParaRPr lang="ru-RU"/>
          </a:p>
        </p:txBody>
      </p:sp>
      <p:sp>
        <p:nvSpPr>
          <p:cNvPr id="38916" name="Rectangle 4"/>
          <p:cNvSpPr>
            <a:spLocks noGrp="1" noRot="1" noChangeAspect="1" noChangeArrowheads="1" noTextEdit="1"/>
          </p:cNvSpPr>
          <p:nvPr>
            <p:ph type="sldImg" idx="2"/>
          </p:nvPr>
        </p:nvSpPr>
        <p:spPr bwMode="auto">
          <a:xfrm>
            <a:off x="942975" y="746125"/>
            <a:ext cx="4972050" cy="3729038"/>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9333" name="Rectangle 5"/>
          <p:cNvSpPr>
            <a:spLocks noGrp="1" noChangeArrowheads="1"/>
          </p:cNvSpPr>
          <p:nvPr>
            <p:ph type="body" sz="quarter" idx="3"/>
          </p:nvPr>
        </p:nvSpPr>
        <p:spPr bwMode="auto">
          <a:xfrm>
            <a:off x="686123" y="4724843"/>
            <a:ext cx="5485756" cy="4475239"/>
          </a:xfrm>
          <a:prstGeom prst="rect">
            <a:avLst/>
          </a:prstGeom>
          <a:noFill/>
          <a:ln w="9525">
            <a:noFill/>
            <a:miter lim="800000"/>
            <a:headEnd/>
            <a:tailEnd/>
          </a:ln>
          <a:effectLst/>
        </p:spPr>
        <p:txBody>
          <a:bodyPr vert="horz" wrap="square" lIns="92400" tIns="46200" rIns="92400" bIns="4620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99334" name="Rectangle 6"/>
          <p:cNvSpPr>
            <a:spLocks noGrp="1" noChangeArrowheads="1"/>
          </p:cNvSpPr>
          <p:nvPr>
            <p:ph type="ftr" sz="quarter" idx="4"/>
          </p:nvPr>
        </p:nvSpPr>
        <p:spPr bwMode="auto">
          <a:xfrm>
            <a:off x="0" y="9446484"/>
            <a:ext cx="2971586" cy="497605"/>
          </a:xfrm>
          <a:prstGeom prst="rect">
            <a:avLst/>
          </a:prstGeom>
          <a:noFill/>
          <a:ln w="9525">
            <a:noFill/>
            <a:miter lim="800000"/>
            <a:headEnd/>
            <a:tailEnd/>
          </a:ln>
          <a:effectLst/>
        </p:spPr>
        <p:txBody>
          <a:bodyPr vert="horz" wrap="square" lIns="92400" tIns="46200" rIns="92400" bIns="46200" numCol="1" anchor="b" anchorCtr="0" compatLnSpc="1">
            <a:prstTxWarp prst="textNoShape">
              <a:avLst/>
            </a:prstTxWarp>
          </a:bodyPr>
          <a:lstStyle>
            <a:lvl1pPr eaLnBrk="0" hangingPunct="0">
              <a:defRPr sz="1200"/>
            </a:lvl1pPr>
          </a:lstStyle>
          <a:p>
            <a:pPr>
              <a:defRPr/>
            </a:pPr>
            <a:endParaRPr lang="ru-RU"/>
          </a:p>
        </p:txBody>
      </p:sp>
      <p:sp>
        <p:nvSpPr>
          <p:cNvPr id="99335" name="Rectangle 7"/>
          <p:cNvSpPr>
            <a:spLocks noGrp="1" noChangeArrowheads="1"/>
          </p:cNvSpPr>
          <p:nvPr>
            <p:ph type="sldNum" sz="quarter" idx="5"/>
          </p:nvPr>
        </p:nvSpPr>
        <p:spPr bwMode="auto">
          <a:xfrm>
            <a:off x="3884804" y="9446484"/>
            <a:ext cx="2971586" cy="497605"/>
          </a:xfrm>
          <a:prstGeom prst="rect">
            <a:avLst/>
          </a:prstGeom>
          <a:noFill/>
          <a:ln w="9525">
            <a:noFill/>
            <a:miter lim="800000"/>
            <a:headEnd/>
            <a:tailEnd/>
          </a:ln>
          <a:effectLst/>
        </p:spPr>
        <p:txBody>
          <a:bodyPr vert="horz" wrap="square" lIns="92400" tIns="46200" rIns="92400" bIns="46200" numCol="1" anchor="b" anchorCtr="0" compatLnSpc="1">
            <a:prstTxWarp prst="textNoShape">
              <a:avLst/>
            </a:prstTxWarp>
          </a:bodyPr>
          <a:lstStyle>
            <a:lvl1pPr algn="r" eaLnBrk="0" hangingPunct="0">
              <a:defRPr sz="1200"/>
            </a:lvl1pPr>
          </a:lstStyle>
          <a:p>
            <a:pPr>
              <a:defRPr/>
            </a:pPr>
            <a:fld id="{FF9D5338-481C-49C5-BDDE-2F2A605985B0}" type="slidenum">
              <a:rPr lang="ru-RU"/>
              <a:pPr>
                <a:defRPr/>
              </a:pPr>
              <a:t>‹#›</a:t>
            </a:fld>
            <a:endParaRPr lang="ru-RU"/>
          </a:p>
        </p:txBody>
      </p:sp>
    </p:spTree>
    <p:extLst>
      <p:ext uri="{BB962C8B-B14F-4D97-AF65-F5344CB8AC3E}">
        <p14:creationId xmlns:p14="http://schemas.microsoft.com/office/powerpoint/2010/main" xmlns="" val="40150851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xfrm>
            <a:off x="952500" y="752475"/>
            <a:ext cx="4954588" cy="3716338"/>
          </a:xfrm>
          <a:ln/>
        </p:spPr>
      </p:sp>
      <p:sp>
        <p:nvSpPr>
          <p:cNvPr id="39939" name="Rectangle 3"/>
          <p:cNvSpPr>
            <a:spLocks noGrp="1" noChangeArrowheads="1"/>
          </p:cNvSpPr>
          <p:nvPr>
            <p:ph type="body" idx="1"/>
          </p:nvPr>
        </p:nvSpPr>
        <p:spPr>
          <a:xfrm>
            <a:off x="914830" y="4726442"/>
            <a:ext cx="5028341" cy="447204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8458" tIns="44229" rIns="88458" bIns="44229"/>
          <a:lstStyle/>
          <a:p>
            <a:endParaRPr lang="uk-U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xfrm>
            <a:off x="952500" y="752475"/>
            <a:ext cx="4954588" cy="3716338"/>
          </a:xfrm>
          <a:ln/>
        </p:spPr>
      </p:sp>
      <p:sp>
        <p:nvSpPr>
          <p:cNvPr id="40963" name="Rectangle 3"/>
          <p:cNvSpPr>
            <a:spLocks noGrp="1" noChangeArrowheads="1"/>
          </p:cNvSpPr>
          <p:nvPr>
            <p:ph type="body" idx="1"/>
          </p:nvPr>
        </p:nvSpPr>
        <p:spPr>
          <a:xfrm>
            <a:off x="914830" y="4726442"/>
            <a:ext cx="5028341" cy="447204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8458" tIns="44229" rIns="88458" bIns="44229"/>
          <a:lstStyle/>
          <a:p>
            <a:endParaRPr lang="uk-U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952500" y="752475"/>
            <a:ext cx="4954588" cy="3716338"/>
          </a:xfrm>
          <a:ln/>
        </p:spPr>
      </p:sp>
      <p:sp>
        <p:nvSpPr>
          <p:cNvPr id="41987" name="Rectangle 3"/>
          <p:cNvSpPr>
            <a:spLocks noGrp="1" noChangeArrowheads="1"/>
          </p:cNvSpPr>
          <p:nvPr>
            <p:ph type="body" idx="1"/>
          </p:nvPr>
        </p:nvSpPr>
        <p:spPr>
          <a:xfrm>
            <a:off x="914830" y="4726442"/>
            <a:ext cx="5028341" cy="447204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8458" tIns="44229" rIns="88458" bIns="44229"/>
          <a:lstStyle/>
          <a:p>
            <a:endParaRPr lang="uk-U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fld id="{C66DE5C2-3BA4-4622-89D1-1107549C4BE4}" type="datetime1">
              <a:rPr lang="ru-RU" smtClean="0"/>
              <a:pPr>
                <a:defRPr/>
              </a:pPr>
              <a:t>17.04.2012</a:t>
            </a:fld>
            <a:endParaRPr lang="ru-RU"/>
          </a:p>
        </p:txBody>
      </p:sp>
      <p:sp>
        <p:nvSpPr>
          <p:cNvPr id="5" name="Rectangle 6"/>
          <p:cNvSpPr>
            <a:spLocks noGrp="1" noChangeArrowheads="1"/>
          </p:cNvSpPr>
          <p:nvPr>
            <p:ph type="ftr" sz="quarter" idx="11"/>
          </p:nvPr>
        </p:nvSpPr>
        <p:spPr>
          <a:ln/>
        </p:spPr>
        <p:txBody>
          <a:bodyPr/>
          <a:lstStyle>
            <a:lvl1pPr>
              <a:defRPr/>
            </a:lvl1pPr>
          </a:lstStyle>
          <a:p>
            <a:pPr>
              <a:defRPr/>
            </a:pPr>
            <a:endParaRPr lang="ru-RU"/>
          </a:p>
        </p:txBody>
      </p:sp>
      <p:sp>
        <p:nvSpPr>
          <p:cNvPr id="6" name="Rectangle 7"/>
          <p:cNvSpPr>
            <a:spLocks noGrp="1" noChangeArrowheads="1"/>
          </p:cNvSpPr>
          <p:nvPr>
            <p:ph type="sldNum" sz="quarter" idx="12"/>
          </p:nvPr>
        </p:nvSpPr>
        <p:spPr>
          <a:ln/>
        </p:spPr>
        <p:txBody>
          <a:bodyPr/>
          <a:lstStyle>
            <a:lvl1pPr>
              <a:defRPr/>
            </a:lvl1pPr>
          </a:lstStyle>
          <a:p>
            <a:pPr>
              <a:defRPr/>
            </a:pPr>
            <a:fld id="{AD5E873C-CB6C-473F-B4E2-5784E7B14B69}" type="slidenum">
              <a:rPr lang="ru-RU"/>
              <a:pPr>
                <a:defRPr/>
              </a:pPr>
              <a:t>‹#›</a:t>
            </a:fld>
            <a:endParaRPr lang="ru-RU"/>
          </a:p>
        </p:txBody>
      </p:sp>
    </p:spTree>
    <p:extLst>
      <p:ext uri="{BB962C8B-B14F-4D97-AF65-F5344CB8AC3E}">
        <p14:creationId xmlns:p14="http://schemas.microsoft.com/office/powerpoint/2010/main" xmlns="" val="1772516931"/>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086600" y="228600"/>
            <a:ext cx="1981200" cy="57912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143000" y="228600"/>
            <a:ext cx="5791200" cy="5791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fld id="{E28E73F4-75C3-40F2-809B-261A17D0F08A}" type="datetime1">
              <a:rPr lang="ru-RU" smtClean="0"/>
              <a:pPr>
                <a:defRPr/>
              </a:pPr>
              <a:t>17.04.2012</a:t>
            </a:fld>
            <a:endParaRPr lang="ru-RU"/>
          </a:p>
        </p:txBody>
      </p:sp>
      <p:sp>
        <p:nvSpPr>
          <p:cNvPr id="5" name="Rectangle 6"/>
          <p:cNvSpPr>
            <a:spLocks noGrp="1" noChangeArrowheads="1"/>
          </p:cNvSpPr>
          <p:nvPr>
            <p:ph type="ftr" sz="quarter" idx="11"/>
          </p:nvPr>
        </p:nvSpPr>
        <p:spPr>
          <a:ln/>
        </p:spPr>
        <p:txBody>
          <a:bodyPr/>
          <a:lstStyle>
            <a:lvl1pPr>
              <a:defRPr/>
            </a:lvl1pPr>
          </a:lstStyle>
          <a:p>
            <a:pPr>
              <a:defRPr/>
            </a:pPr>
            <a:endParaRPr lang="ru-RU"/>
          </a:p>
        </p:txBody>
      </p:sp>
      <p:sp>
        <p:nvSpPr>
          <p:cNvPr id="6" name="Rectangle 7"/>
          <p:cNvSpPr>
            <a:spLocks noGrp="1" noChangeArrowheads="1"/>
          </p:cNvSpPr>
          <p:nvPr>
            <p:ph type="sldNum" sz="quarter" idx="12"/>
          </p:nvPr>
        </p:nvSpPr>
        <p:spPr>
          <a:ln/>
        </p:spPr>
        <p:txBody>
          <a:bodyPr/>
          <a:lstStyle>
            <a:lvl1pPr>
              <a:defRPr/>
            </a:lvl1pPr>
          </a:lstStyle>
          <a:p>
            <a:pPr>
              <a:defRPr/>
            </a:pPr>
            <a:fld id="{C0A0B507-3372-44FC-9FFE-EB16B77CAD29}" type="slidenum">
              <a:rPr lang="ru-RU"/>
              <a:pPr>
                <a:defRPr/>
              </a:pPr>
              <a:t>‹#›</a:t>
            </a:fld>
            <a:endParaRPr lang="ru-RU"/>
          </a:p>
        </p:txBody>
      </p:sp>
    </p:spTree>
    <p:extLst>
      <p:ext uri="{BB962C8B-B14F-4D97-AF65-F5344CB8AC3E}">
        <p14:creationId xmlns:p14="http://schemas.microsoft.com/office/powerpoint/2010/main" xmlns="" val="2283581879"/>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dgm" preserve="1">
  <p:cSld name="Заголовок, схема или организационная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0" y="228600"/>
            <a:ext cx="7772400" cy="1143000"/>
          </a:xfrm>
        </p:spPr>
        <p:txBody>
          <a:bodyPr/>
          <a:lstStyle/>
          <a:p>
            <a:r>
              <a:rPr lang="ru-RU" smtClean="0"/>
              <a:t>Образец заголовка</a:t>
            </a:r>
            <a:endParaRPr lang="ru-RU"/>
          </a:p>
        </p:txBody>
      </p:sp>
      <p:sp>
        <p:nvSpPr>
          <p:cNvPr id="3" name="Рисунок SmartArt 2"/>
          <p:cNvSpPr>
            <a:spLocks noGrp="1"/>
          </p:cNvSpPr>
          <p:nvPr>
            <p:ph type="dgm" idx="1"/>
          </p:nvPr>
        </p:nvSpPr>
        <p:spPr>
          <a:xfrm>
            <a:off x="1295400" y="1905000"/>
            <a:ext cx="7772400" cy="4114800"/>
          </a:xfrm>
        </p:spPr>
        <p:txBody>
          <a:bodyPr/>
          <a:lstStyle/>
          <a:p>
            <a:pPr lvl="0"/>
            <a:endParaRPr lang="ru-RU" noProof="0" smtClean="0"/>
          </a:p>
        </p:txBody>
      </p:sp>
      <p:sp>
        <p:nvSpPr>
          <p:cNvPr id="4" name="Rectangle 5"/>
          <p:cNvSpPr>
            <a:spLocks noGrp="1" noChangeArrowheads="1"/>
          </p:cNvSpPr>
          <p:nvPr>
            <p:ph type="dt" sz="half" idx="10"/>
          </p:nvPr>
        </p:nvSpPr>
        <p:spPr>
          <a:ln/>
        </p:spPr>
        <p:txBody>
          <a:bodyPr/>
          <a:lstStyle>
            <a:lvl1pPr>
              <a:defRPr/>
            </a:lvl1pPr>
          </a:lstStyle>
          <a:p>
            <a:pPr>
              <a:defRPr/>
            </a:pPr>
            <a:fld id="{7CBA8A34-D10F-4E9F-A676-9DE4B79331FA}" type="datetime1">
              <a:rPr lang="ru-RU" smtClean="0"/>
              <a:pPr>
                <a:defRPr/>
              </a:pPr>
              <a:t>17.04.2012</a:t>
            </a:fld>
            <a:endParaRPr lang="ru-RU"/>
          </a:p>
        </p:txBody>
      </p:sp>
      <p:sp>
        <p:nvSpPr>
          <p:cNvPr id="5" name="Rectangle 6"/>
          <p:cNvSpPr>
            <a:spLocks noGrp="1" noChangeArrowheads="1"/>
          </p:cNvSpPr>
          <p:nvPr>
            <p:ph type="ftr" sz="quarter" idx="11"/>
          </p:nvPr>
        </p:nvSpPr>
        <p:spPr>
          <a:ln/>
        </p:spPr>
        <p:txBody>
          <a:bodyPr/>
          <a:lstStyle>
            <a:lvl1pPr>
              <a:defRPr/>
            </a:lvl1pPr>
          </a:lstStyle>
          <a:p>
            <a:pPr>
              <a:defRPr/>
            </a:pPr>
            <a:endParaRPr lang="ru-RU"/>
          </a:p>
        </p:txBody>
      </p:sp>
      <p:sp>
        <p:nvSpPr>
          <p:cNvPr id="6" name="Rectangle 7"/>
          <p:cNvSpPr>
            <a:spLocks noGrp="1" noChangeArrowheads="1"/>
          </p:cNvSpPr>
          <p:nvPr>
            <p:ph type="sldNum" sz="quarter" idx="12"/>
          </p:nvPr>
        </p:nvSpPr>
        <p:spPr>
          <a:ln/>
        </p:spPr>
        <p:txBody>
          <a:bodyPr/>
          <a:lstStyle>
            <a:lvl1pPr>
              <a:defRPr/>
            </a:lvl1pPr>
          </a:lstStyle>
          <a:p>
            <a:pPr>
              <a:defRPr/>
            </a:pPr>
            <a:fld id="{A94952E4-0A32-4423-B3FE-69C790B5C3A7}" type="slidenum">
              <a:rPr lang="ru-RU"/>
              <a:pPr>
                <a:defRPr/>
              </a:pPr>
              <a:t>‹#›</a:t>
            </a:fld>
            <a:endParaRPr lang="ru-RU"/>
          </a:p>
        </p:txBody>
      </p:sp>
    </p:spTree>
    <p:extLst>
      <p:ext uri="{BB962C8B-B14F-4D97-AF65-F5344CB8AC3E}">
        <p14:creationId xmlns:p14="http://schemas.microsoft.com/office/powerpoint/2010/main" xmlns="" val="104015277"/>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0" y="228600"/>
            <a:ext cx="77724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1295400" y="1905000"/>
            <a:ext cx="7772400" cy="4114800"/>
          </a:xfrm>
        </p:spPr>
        <p:txBody>
          <a:bodyPr/>
          <a:lstStyle/>
          <a:p>
            <a:pPr lvl="0"/>
            <a:endParaRPr lang="ru-RU" noProof="0" smtClean="0"/>
          </a:p>
        </p:txBody>
      </p:sp>
      <p:sp>
        <p:nvSpPr>
          <p:cNvPr id="4" name="Rectangle 5"/>
          <p:cNvSpPr>
            <a:spLocks noGrp="1" noChangeArrowheads="1"/>
          </p:cNvSpPr>
          <p:nvPr>
            <p:ph type="dt" sz="half" idx="10"/>
          </p:nvPr>
        </p:nvSpPr>
        <p:spPr>
          <a:ln/>
        </p:spPr>
        <p:txBody>
          <a:bodyPr/>
          <a:lstStyle>
            <a:lvl1pPr>
              <a:defRPr/>
            </a:lvl1pPr>
          </a:lstStyle>
          <a:p>
            <a:pPr>
              <a:defRPr/>
            </a:pPr>
            <a:fld id="{D3B8CDF3-DD57-42C0-8F67-E8CC070832A8}" type="datetime1">
              <a:rPr lang="ru-RU" smtClean="0"/>
              <a:pPr>
                <a:defRPr/>
              </a:pPr>
              <a:t>17.04.2012</a:t>
            </a:fld>
            <a:endParaRPr lang="ru-RU"/>
          </a:p>
        </p:txBody>
      </p:sp>
      <p:sp>
        <p:nvSpPr>
          <p:cNvPr id="5" name="Rectangle 6"/>
          <p:cNvSpPr>
            <a:spLocks noGrp="1" noChangeArrowheads="1"/>
          </p:cNvSpPr>
          <p:nvPr>
            <p:ph type="ftr" sz="quarter" idx="11"/>
          </p:nvPr>
        </p:nvSpPr>
        <p:spPr>
          <a:ln/>
        </p:spPr>
        <p:txBody>
          <a:bodyPr/>
          <a:lstStyle>
            <a:lvl1pPr>
              <a:defRPr/>
            </a:lvl1pPr>
          </a:lstStyle>
          <a:p>
            <a:pPr>
              <a:defRPr/>
            </a:pPr>
            <a:endParaRPr lang="ru-RU"/>
          </a:p>
        </p:txBody>
      </p:sp>
      <p:sp>
        <p:nvSpPr>
          <p:cNvPr id="6" name="Rectangle 7"/>
          <p:cNvSpPr>
            <a:spLocks noGrp="1" noChangeArrowheads="1"/>
          </p:cNvSpPr>
          <p:nvPr>
            <p:ph type="sldNum" sz="quarter" idx="12"/>
          </p:nvPr>
        </p:nvSpPr>
        <p:spPr>
          <a:ln/>
        </p:spPr>
        <p:txBody>
          <a:bodyPr/>
          <a:lstStyle>
            <a:lvl1pPr>
              <a:defRPr/>
            </a:lvl1pPr>
          </a:lstStyle>
          <a:p>
            <a:pPr>
              <a:defRPr/>
            </a:pPr>
            <a:fld id="{65DC7EDD-97EF-4D47-A676-53921612846D}" type="slidenum">
              <a:rPr lang="ru-RU"/>
              <a:pPr>
                <a:defRPr/>
              </a:pPr>
              <a:t>‹#›</a:t>
            </a:fld>
            <a:endParaRPr lang="ru-RU"/>
          </a:p>
        </p:txBody>
      </p:sp>
    </p:spTree>
    <p:extLst>
      <p:ext uri="{BB962C8B-B14F-4D97-AF65-F5344CB8AC3E}">
        <p14:creationId xmlns:p14="http://schemas.microsoft.com/office/powerpoint/2010/main" xmlns="" val="1386336210"/>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Заголовок, текст и клип">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0" y="228600"/>
            <a:ext cx="77724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1295400" y="19050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Клип 3"/>
          <p:cNvSpPr>
            <a:spLocks noGrp="1"/>
          </p:cNvSpPr>
          <p:nvPr>
            <p:ph type="clipArt" sz="half" idx="2"/>
          </p:nvPr>
        </p:nvSpPr>
        <p:spPr>
          <a:xfrm>
            <a:off x="5257800" y="1905000"/>
            <a:ext cx="3810000" cy="4114800"/>
          </a:xfrm>
        </p:spPr>
        <p:txBody>
          <a:bodyPr/>
          <a:lstStyle/>
          <a:p>
            <a:pPr lvl="0"/>
            <a:endParaRPr lang="ru-RU" noProof="0" smtClean="0"/>
          </a:p>
        </p:txBody>
      </p:sp>
      <p:sp>
        <p:nvSpPr>
          <p:cNvPr id="5" name="Rectangle 5"/>
          <p:cNvSpPr>
            <a:spLocks noGrp="1" noChangeArrowheads="1"/>
          </p:cNvSpPr>
          <p:nvPr>
            <p:ph type="dt" sz="half" idx="10"/>
          </p:nvPr>
        </p:nvSpPr>
        <p:spPr>
          <a:ln/>
        </p:spPr>
        <p:txBody>
          <a:bodyPr/>
          <a:lstStyle>
            <a:lvl1pPr>
              <a:defRPr/>
            </a:lvl1pPr>
          </a:lstStyle>
          <a:p>
            <a:pPr>
              <a:defRPr/>
            </a:pPr>
            <a:fld id="{68FE2099-34C1-448F-908B-4686B29B7717}" type="datetime1">
              <a:rPr lang="ru-RU" smtClean="0"/>
              <a:pPr>
                <a:defRPr/>
              </a:pPr>
              <a:t>17.04.2012</a:t>
            </a:fld>
            <a:endParaRPr lang="ru-RU"/>
          </a:p>
        </p:txBody>
      </p:sp>
      <p:sp>
        <p:nvSpPr>
          <p:cNvPr id="6" name="Rectangle 6"/>
          <p:cNvSpPr>
            <a:spLocks noGrp="1" noChangeArrowheads="1"/>
          </p:cNvSpPr>
          <p:nvPr>
            <p:ph type="ftr" sz="quarter" idx="11"/>
          </p:nvPr>
        </p:nvSpPr>
        <p:spPr>
          <a:ln/>
        </p:spPr>
        <p:txBody>
          <a:bodyPr/>
          <a:lstStyle>
            <a:lvl1pPr>
              <a:defRPr/>
            </a:lvl1pPr>
          </a:lstStyle>
          <a:p>
            <a:pPr>
              <a:defRPr/>
            </a:pPr>
            <a:endParaRPr lang="ru-RU"/>
          </a:p>
        </p:txBody>
      </p:sp>
      <p:sp>
        <p:nvSpPr>
          <p:cNvPr id="7" name="Rectangle 7"/>
          <p:cNvSpPr>
            <a:spLocks noGrp="1" noChangeArrowheads="1"/>
          </p:cNvSpPr>
          <p:nvPr>
            <p:ph type="sldNum" sz="quarter" idx="12"/>
          </p:nvPr>
        </p:nvSpPr>
        <p:spPr>
          <a:ln/>
        </p:spPr>
        <p:txBody>
          <a:bodyPr/>
          <a:lstStyle>
            <a:lvl1pPr>
              <a:defRPr/>
            </a:lvl1pPr>
          </a:lstStyle>
          <a:p>
            <a:pPr>
              <a:defRPr/>
            </a:pPr>
            <a:fld id="{EB60E476-0E2C-4FDC-A43E-7B92A8EE5AA4}" type="slidenum">
              <a:rPr lang="ru-RU"/>
              <a:pPr>
                <a:defRPr/>
              </a:pPr>
              <a:t>‹#›</a:t>
            </a:fld>
            <a:endParaRPr lang="ru-RU"/>
          </a:p>
        </p:txBody>
      </p:sp>
    </p:spTree>
    <p:extLst>
      <p:ext uri="{BB962C8B-B14F-4D97-AF65-F5344CB8AC3E}">
        <p14:creationId xmlns:p14="http://schemas.microsoft.com/office/powerpoint/2010/main" xmlns="" val="2452099983"/>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5"/>
          <p:cNvSpPr>
            <a:spLocks noGrp="1" noChangeArrowheads="1"/>
          </p:cNvSpPr>
          <p:nvPr>
            <p:ph type="dt" sz="half" idx="10"/>
          </p:nvPr>
        </p:nvSpPr>
        <p:spPr>
          <a:ln/>
        </p:spPr>
        <p:txBody>
          <a:bodyPr/>
          <a:lstStyle>
            <a:lvl1pPr>
              <a:defRPr/>
            </a:lvl1pPr>
          </a:lstStyle>
          <a:p>
            <a:pPr>
              <a:defRPr/>
            </a:pPr>
            <a:fld id="{516D8C5B-AC37-4991-A5C5-A4A554BFE660}" type="datetime1">
              <a:rPr lang="ru-RU" smtClean="0"/>
              <a:pPr>
                <a:defRPr/>
              </a:pPr>
              <a:t>17.04.2012</a:t>
            </a:fld>
            <a:endParaRPr lang="ru-RU"/>
          </a:p>
        </p:txBody>
      </p:sp>
      <p:sp>
        <p:nvSpPr>
          <p:cNvPr id="5" name="Rectangle 6"/>
          <p:cNvSpPr>
            <a:spLocks noGrp="1" noChangeArrowheads="1"/>
          </p:cNvSpPr>
          <p:nvPr>
            <p:ph type="ftr" sz="quarter" idx="11"/>
          </p:nvPr>
        </p:nvSpPr>
        <p:spPr>
          <a:ln/>
        </p:spPr>
        <p:txBody>
          <a:bodyPr/>
          <a:lstStyle>
            <a:lvl1pPr>
              <a:defRPr/>
            </a:lvl1pPr>
          </a:lstStyle>
          <a:p>
            <a:pPr>
              <a:defRPr/>
            </a:pPr>
            <a:endParaRPr lang="ru-RU"/>
          </a:p>
        </p:txBody>
      </p:sp>
      <p:sp>
        <p:nvSpPr>
          <p:cNvPr id="6" name="Rectangle 7"/>
          <p:cNvSpPr>
            <a:spLocks noGrp="1" noChangeArrowheads="1"/>
          </p:cNvSpPr>
          <p:nvPr>
            <p:ph type="sldNum" sz="quarter" idx="12"/>
          </p:nvPr>
        </p:nvSpPr>
        <p:spPr>
          <a:ln/>
        </p:spPr>
        <p:txBody>
          <a:bodyPr/>
          <a:lstStyle>
            <a:lvl1pPr>
              <a:defRPr/>
            </a:lvl1pPr>
          </a:lstStyle>
          <a:p>
            <a:pPr>
              <a:defRPr/>
            </a:pPr>
            <a:fld id="{42687D0C-C57B-44C8-9BF9-1929A6AA9722}" type="slidenum">
              <a:rPr lang="ru-RU"/>
              <a:pPr>
                <a:defRPr/>
              </a:pPr>
              <a:t>‹#›</a:t>
            </a:fld>
            <a:endParaRPr lang="ru-RU"/>
          </a:p>
        </p:txBody>
      </p:sp>
    </p:spTree>
    <p:extLst>
      <p:ext uri="{BB962C8B-B14F-4D97-AF65-F5344CB8AC3E}">
        <p14:creationId xmlns:p14="http://schemas.microsoft.com/office/powerpoint/2010/main" xmlns="" val="3656433987"/>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2E734ADD-17ED-4AB6-A5C3-909EB809031F}"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xmlns="" val="7686179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0289DACA-AD36-4767-BC6D-1373F55C278C}"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xmlns="" val="8448841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804DF235-DA0E-4F88-A7A9-3F8076E443C4}"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xmlns="" val="1828644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s-E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s-E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0DFE7AE5-795A-4CA1-8535-7A61942EB847}"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xmlns="" val="23740248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s-ES">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es-ES">
              <a:solidFill>
                <a:srgbClr val="000000"/>
              </a:solidFill>
            </a:endParaRPr>
          </a:p>
        </p:txBody>
      </p:sp>
      <p:sp>
        <p:nvSpPr>
          <p:cNvPr id="9" name="Номер слайда 8"/>
          <p:cNvSpPr>
            <a:spLocks noGrp="1"/>
          </p:cNvSpPr>
          <p:nvPr>
            <p:ph type="sldNum" sz="quarter" idx="12"/>
          </p:nvPr>
        </p:nvSpPr>
        <p:spPr/>
        <p:txBody>
          <a:bodyPr/>
          <a:lstStyle>
            <a:lvl1pPr>
              <a:defRPr/>
            </a:lvl1pPr>
          </a:lstStyle>
          <a:p>
            <a:fld id="{1DC331C5-DC1D-46EF-B5BD-DBF419F3A473}"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xmlns="" val="966177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5"/>
          <p:cNvSpPr>
            <a:spLocks noGrp="1" noChangeArrowheads="1"/>
          </p:cNvSpPr>
          <p:nvPr>
            <p:ph type="dt" sz="half" idx="10"/>
          </p:nvPr>
        </p:nvSpPr>
        <p:spPr>
          <a:ln/>
        </p:spPr>
        <p:txBody>
          <a:bodyPr/>
          <a:lstStyle>
            <a:lvl1pPr>
              <a:defRPr/>
            </a:lvl1pPr>
          </a:lstStyle>
          <a:p>
            <a:pPr>
              <a:defRPr/>
            </a:pPr>
            <a:fld id="{F37316E8-DFE8-44C8-B1F2-B9BC933F35CC}" type="datetime1">
              <a:rPr lang="ru-RU" smtClean="0"/>
              <a:pPr>
                <a:defRPr/>
              </a:pPr>
              <a:t>17.04.2012</a:t>
            </a:fld>
            <a:endParaRPr lang="ru-RU"/>
          </a:p>
        </p:txBody>
      </p:sp>
      <p:sp>
        <p:nvSpPr>
          <p:cNvPr id="5" name="Rectangle 6"/>
          <p:cNvSpPr>
            <a:spLocks noGrp="1" noChangeArrowheads="1"/>
          </p:cNvSpPr>
          <p:nvPr>
            <p:ph type="ftr" sz="quarter" idx="11"/>
          </p:nvPr>
        </p:nvSpPr>
        <p:spPr>
          <a:ln/>
        </p:spPr>
        <p:txBody>
          <a:bodyPr/>
          <a:lstStyle>
            <a:lvl1pPr>
              <a:defRPr/>
            </a:lvl1pPr>
          </a:lstStyle>
          <a:p>
            <a:pPr>
              <a:defRPr/>
            </a:pPr>
            <a:endParaRPr lang="ru-RU"/>
          </a:p>
        </p:txBody>
      </p:sp>
      <p:sp>
        <p:nvSpPr>
          <p:cNvPr id="6" name="Rectangle 7"/>
          <p:cNvSpPr>
            <a:spLocks noGrp="1" noChangeArrowheads="1"/>
          </p:cNvSpPr>
          <p:nvPr>
            <p:ph type="sldNum" sz="quarter" idx="12"/>
          </p:nvPr>
        </p:nvSpPr>
        <p:spPr>
          <a:ln/>
        </p:spPr>
        <p:txBody>
          <a:bodyPr/>
          <a:lstStyle>
            <a:lvl1pPr>
              <a:defRPr/>
            </a:lvl1pPr>
          </a:lstStyle>
          <a:p>
            <a:pPr>
              <a:defRPr/>
            </a:pPr>
            <a:fld id="{C1EC1139-E194-4EA8-9239-8A5F0A21964B}" type="slidenum">
              <a:rPr lang="ru-RU"/>
              <a:pPr>
                <a:defRPr/>
              </a:pPr>
              <a:t>‹#›</a:t>
            </a:fld>
            <a:endParaRPr lang="ru-RU"/>
          </a:p>
        </p:txBody>
      </p:sp>
    </p:spTree>
    <p:extLst>
      <p:ext uri="{BB962C8B-B14F-4D97-AF65-F5344CB8AC3E}">
        <p14:creationId xmlns:p14="http://schemas.microsoft.com/office/powerpoint/2010/main" xmlns="" val="2383181283"/>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s-ES">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es-ES">
              <a:solidFill>
                <a:srgbClr val="000000"/>
              </a:solidFill>
            </a:endParaRPr>
          </a:p>
        </p:txBody>
      </p:sp>
      <p:sp>
        <p:nvSpPr>
          <p:cNvPr id="5" name="Номер слайда 4"/>
          <p:cNvSpPr>
            <a:spLocks noGrp="1"/>
          </p:cNvSpPr>
          <p:nvPr>
            <p:ph type="sldNum" sz="quarter" idx="12"/>
          </p:nvPr>
        </p:nvSpPr>
        <p:spPr/>
        <p:txBody>
          <a:bodyPr/>
          <a:lstStyle>
            <a:lvl1pPr>
              <a:defRPr/>
            </a:lvl1pPr>
          </a:lstStyle>
          <a:p>
            <a:fld id="{FEE30515-A1AE-4C9B-B2DE-ACA477958F9D}"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xmlns="" val="7636952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s-ES">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es-ES">
              <a:solidFill>
                <a:srgbClr val="000000"/>
              </a:solidFill>
            </a:endParaRPr>
          </a:p>
        </p:txBody>
      </p:sp>
      <p:sp>
        <p:nvSpPr>
          <p:cNvPr id="4" name="Номер слайда 3"/>
          <p:cNvSpPr>
            <a:spLocks noGrp="1"/>
          </p:cNvSpPr>
          <p:nvPr>
            <p:ph type="sldNum" sz="quarter" idx="12"/>
          </p:nvPr>
        </p:nvSpPr>
        <p:spPr/>
        <p:txBody>
          <a:bodyPr/>
          <a:lstStyle>
            <a:lvl1pPr>
              <a:defRPr/>
            </a:lvl1pPr>
          </a:lstStyle>
          <a:p>
            <a:fld id="{2B8696E7-B5CE-4BF5-BF1A-2CC5ABD42CA7}"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xmlns="" val="24027595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s-E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s-E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DE6C1727-47DC-4F7F-95EA-3CCFDFC17297}"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xmlns="" val="12578858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s-E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s-E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9A3247AF-A7A2-4080-B295-E78EF707FFA7}"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xmlns="" val="40672890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DCE2A1F8-070E-4FEB-A579-DB0DD674A25B}"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xmlns="" val="29784562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177943AB-8190-4B31-A8AB-43048307F2FB}"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xmlns="" val="4040029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2954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2578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5"/>
          <p:cNvSpPr>
            <a:spLocks noGrp="1" noChangeArrowheads="1"/>
          </p:cNvSpPr>
          <p:nvPr>
            <p:ph type="dt" sz="half" idx="10"/>
          </p:nvPr>
        </p:nvSpPr>
        <p:spPr>
          <a:ln/>
        </p:spPr>
        <p:txBody>
          <a:bodyPr/>
          <a:lstStyle>
            <a:lvl1pPr>
              <a:defRPr/>
            </a:lvl1pPr>
          </a:lstStyle>
          <a:p>
            <a:pPr>
              <a:defRPr/>
            </a:pPr>
            <a:fld id="{E3405578-E5BD-4AEA-8297-6182C10D90A4}" type="datetime1">
              <a:rPr lang="ru-RU" smtClean="0"/>
              <a:pPr>
                <a:defRPr/>
              </a:pPr>
              <a:t>17.04.2012</a:t>
            </a:fld>
            <a:endParaRPr lang="ru-RU"/>
          </a:p>
        </p:txBody>
      </p:sp>
      <p:sp>
        <p:nvSpPr>
          <p:cNvPr id="6" name="Rectangle 6"/>
          <p:cNvSpPr>
            <a:spLocks noGrp="1" noChangeArrowheads="1"/>
          </p:cNvSpPr>
          <p:nvPr>
            <p:ph type="ftr" sz="quarter" idx="11"/>
          </p:nvPr>
        </p:nvSpPr>
        <p:spPr>
          <a:ln/>
        </p:spPr>
        <p:txBody>
          <a:bodyPr/>
          <a:lstStyle>
            <a:lvl1pPr>
              <a:defRPr/>
            </a:lvl1pPr>
          </a:lstStyle>
          <a:p>
            <a:pPr>
              <a:defRPr/>
            </a:pPr>
            <a:endParaRPr lang="ru-RU"/>
          </a:p>
        </p:txBody>
      </p:sp>
      <p:sp>
        <p:nvSpPr>
          <p:cNvPr id="7" name="Rectangle 7"/>
          <p:cNvSpPr>
            <a:spLocks noGrp="1" noChangeArrowheads="1"/>
          </p:cNvSpPr>
          <p:nvPr>
            <p:ph type="sldNum" sz="quarter" idx="12"/>
          </p:nvPr>
        </p:nvSpPr>
        <p:spPr>
          <a:ln/>
        </p:spPr>
        <p:txBody>
          <a:bodyPr/>
          <a:lstStyle>
            <a:lvl1pPr>
              <a:defRPr/>
            </a:lvl1pPr>
          </a:lstStyle>
          <a:p>
            <a:pPr>
              <a:defRPr/>
            </a:pPr>
            <a:fld id="{B86EA3B4-316C-4F85-8CD2-07B52509B1CB}" type="slidenum">
              <a:rPr lang="ru-RU"/>
              <a:pPr>
                <a:defRPr/>
              </a:pPr>
              <a:t>‹#›</a:t>
            </a:fld>
            <a:endParaRPr lang="ru-RU"/>
          </a:p>
        </p:txBody>
      </p:sp>
    </p:spTree>
    <p:extLst>
      <p:ext uri="{BB962C8B-B14F-4D97-AF65-F5344CB8AC3E}">
        <p14:creationId xmlns:p14="http://schemas.microsoft.com/office/powerpoint/2010/main" xmlns="" val="2480340857"/>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5"/>
          <p:cNvSpPr>
            <a:spLocks noGrp="1" noChangeArrowheads="1"/>
          </p:cNvSpPr>
          <p:nvPr>
            <p:ph type="dt" sz="half" idx="10"/>
          </p:nvPr>
        </p:nvSpPr>
        <p:spPr>
          <a:ln/>
        </p:spPr>
        <p:txBody>
          <a:bodyPr/>
          <a:lstStyle>
            <a:lvl1pPr>
              <a:defRPr/>
            </a:lvl1pPr>
          </a:lstStyle>
          <a:p>
            <a:pPr>
              <a:defRPr/>
            </a:pPr>
            <a:fld id="{01975E6D-B309-4BB6-A1B0-4AA10244C334}" type="datetime1">
              <a:rPr lang="ru-RU" smtClean="0"/>
              <a:pPr>
                <a:defRPr/>
              </a:pPr>
              <a:t>17.04.2012</a:t>
            </a:fld>
            <a:endParaRPr lang="ru-RU"/>
          </a:p>
        </p:txBody>
      </p:sp>
      <p:sp>
        <p:nvSpPr>
          <p:cNvPr id="8" name="Rectangle 6"/>
          <p:cNvSpPr>
            <a:spLocks noGrp="1" noChangeArrowheads="1"/>
          </p:cNvSpPr>
          <p:nvPr>
            <p:ph type="ftr" sz="quarter" idx="11"/>
          </p:nvPr>
        </p:nvSpPr>
        <p:spPr>
          <a:ln/>
        </p:spPr>
        <p:txBody>
          <a:bodyPr/>
          <a:lstStyle>
            <a:lvl1pPr>
              <a:defRPr/>
            </a:lvl1pPr>
          </a:lstStyle>
          <a:p>
            <a:pPr>
              <a:defRPr/>
            </a:pPr>
            <a:endParaRPr lang="ru-RU"/>
          </a:p>
        </p:txBody>
      </p:sp>
      <p:sp>
        <p:nvSpPr>
          <p:cNvPr id="9" name="Rectangle 7"/>
          <p:cNvSpPr>
            <a:spLocks noGrp="1" noChangeArrowheads="1"/>
          </p:cNvSpPr>
          <p:nvPr>
            <p:ph type="sldNum" sz="quarter" idx="12"/>
          </p:nvPr>
        </p:nvSpPr>
        <p:spPr>
          <a:ln/>
        </p:spPr>
        <p:txBody>
          <a:bodyPr/>
          <a:lstStyle>
            <a:lvl1pPr>
              <a:defRPr/>
            </a:lvl1pPr>
          </a:lstStyle>
          <a:p>
            <a:pPr>
              <a:defRPr/>
            </a:pPr>
            <a:fld id="{19190091-50DD-4BF6-9D4D-B04AC3DEE959}" type="slidenum">
              <a:rPr lang="ru-RU"/>
              <a:pPr>
                <a:defRPr/>
              </a:pPr>
              <a:t>‹#›</a:t>
            </a:fld>
            <a:endParaRPr lang="ru-RU"/>
          </a:p>
        </p:txBody>
      </p:sp>
    </p:spTree>
    <p:extLst>
      <p:ext uri="{BB962C8B-B14F-4D97-AF65-F5344CB8AC3E}">
        <p14:creationId xmlns:p14="http://schemas.microsoft.com/office/powerpoint/2010/main" xmlns="" val="2271578260"/>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5"/>
          <p:cNvSpPr>
            <a:spLocks noGrp="1" noChangeArrowheads="1"/>
          </p:cNvSpPr>
          <p:nvPr>
            <p:ph type="dt" sz="half" idx="10"/>
          </p:nvPr>
        </p:nvSpPr>
        <p:spPr>
          <a:ln/>
        </p:spPr>
        <p:txBody>
          <a:bodyPr/>
          <a:lstStyle>
            <a:lvl1pPr>
              <a:defRPr/>
            </a:lvl1pPr>
          </a:lstStyle>
          <a:p>
            <a:pPr>
              <a:defRPr/>
            </a:pPr>
            <a:fld id="{A98013E6-58E2-491F-A418-1C641D2237A6}" type="datetime1">
              <a:rPr lang="ru-RU" smtClean="0"/>
              <a:pPr>
                <a:defRPr/>
              </a:pPr>
              <a:t>17.04.2012</a:t>
            </a:fld>
            <a:endParaRPr lang="ru-RU"/>
          </a:p>
        </p:txBody>
      </p:sp>
      <p:sp>
        <p:nvSpPr>
          <p:cNvPr id="4" name="Rectangle 6"/>
          <p:cNvSpPr>
            <a:spLocks noGrp="1" noChangeArrowheads="1"/>
          </p:cNvSpPr>
          <p:nvPr>
            <p:ph type="ftr" sz="quarter" idx="11"/>
          </p:nvPr>
        </p:nvSpPr>
        <p:spPr>
          <a:ln/>
        </p:spPr>
        <p:txBody>
          <a:bodyPr/>
          <a:lstStyle>
            <a:lvl1pPr>
              <a:defRPr/>
            </a:lvl1pPr>
          </a:lstStyle>
          <a:p>
            <a:pPr>
              <a:defRPr/>
            </a:pPr>
            <a:endParaRPr lang="ru-RU"/>
          </a:p>
        </p:txBody>
      </p:sp>
      <p:sp>
        <p:nvSpPr>
          <p:cNvPr id="5" name="Rectangle 7"/>
          <p:cNvSpPr>
            <a:spLocks noGrp="1" noChangeArrowheads="1"/>
          </p:cNvSpPr>
          <p:nvPr>
            <p:ph type="sldNum" sz="quarter" idx="12"/>
          </p:nvPr>
        </p:nvSpPr>
        <p:spPr>
          <a:ln/>
        </p:spPr>
        <p:txBody>
          <a:bodyPr/>
          <a:lstStyle>
            <a:lvl1pPr>
              <a:defRPr/>
            </a:lvl1pPr>
          </a:lstStyle>
          <a:p>
            <a:pPr>
              <a:defRPr/>
            </a:pPr>
            <a:fld id="{EE231DCA-2EE4-4B06-998F-6396196567BD}" type="slidenum">
              <a:rPr lang="ru-RU"/>
              <a:pPr>
                <a:defRPr/>
              </a:pPr>
              <a:t>‹#›</a:t>
            </a:fld>
            <a:endParaRPr lang="ru-RU"/>
          </a:p>
        </p:txBody>
      </p:sp>
    </p:spTree>
    <p:extLst>
      <p:ext uri="{BB962C8B-B14F-4D97-AF65-F5344CB8AC3E}">
        <p14:creationId xmlns:p14="http://schemas.microsoft.com/office/powerpoint/2010/main" xmlns="" val="1708560222"/>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D2CC68E4-C112-4424-9F0D-8CFEA8AED9B9}" type="datetime1">
              <a:rPr lang="ru-RU" smtClean="0"/>
              <a:pPr>
                <a:defRPr/>
              </a:pPr>
              <a:t>17.04.2012</a:t>
            </a:fld>
            <a:endParaRPr lang="ru-RU"/>
          </a:p>
        </p:txBody>
      </p:sp>
      <p:sp>
        <p:nvSpPr>
          <p:cNvPr id="3" name="Rectangle 6"/>
          <p:cNvSpPr>
            <a:spLocks noGrp="1" noChangeArrowheads="1"/>
          </p:cNvSpPr>
          <p:nvPr>
            <p:ph type="ftr" sz="quarter" idx="11"/>
          </p:nvPr>
        </p:nvSpPr>
        <p:spPr>
          <a:ln/>
        </p:spPr>
        <p:txBody>
          <a:bodyPr/>
          <a:lstStyle>
            <a:lvl1pPr>
              <a:defRPr/>
            </a:lvl1pPr>
          </a:lstStyle>
          <a:p>
            <a:pPr>
              <a:defRPr/>
            </a:pPr>
            <a:endParaRPr lang="ru-RU"/>
          </a:p>
        </p:txBody>
      </p:sp>
      <p:sp>
        <p:nvSpPr>
          <p:cNvPr id="4" name="Rectangle 7"/>
          <p:cNvSpPr>
            <a:spLocks noGrp="1" noChangeArrowheads="1"/>
          </p:cNvSpPr>
          <p:nvPr>
            <p:ph type="sldNum" sz="quarter" idx="12"/>
          </p:nvPr>
        </p:nvSpPr>
        <p:spPr>
          <a:ln/>
        </p:spPr>
        <p:txBody>
          <a:bodyPr/>
          <a:lstStyle>
            <a:lvl1pPr>
              <a:defRPr/>
            </a:lvl1pPr>
          </a:lstStyle>
          <a:p>
            <a:pPr>
              <a:defRPr/>
            </a:pPr>
            <a:fld id="{3C0B002D-165A-4A3C-85E6-312E8A338AF6}" type="slidenum">
              <a:rPr lang="ru-RU"/>
              <a:pPr>
                <a:defRPr/>
              </a:pPr>
              <a:t>‹#›</a:t>
            </a:fld>
            <a:endParaRPr lang="ru-RU"/>
          </a:p>
        </p:txBody>
      </p:sp>
    </p:spTree>
    <p:extLst>
      <p:ext uri="{BB962C8B-B14F-4D97-AF65-F5344CB8AC3E}">
        <p14:creationId xmlns:p14="http://schemas.microsoft.com/office/powerpoint/2010/main" xmlns="" val="1450928904"/>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fld id="{C98632A1-297A-4A11-9940-40C84A0D0495}" type="datetime1">
              <a:rPr lang="ru-RU" smtClean="0"/>
              <a:pPr>
                <a:defRPr/>
              </a:pPr>
              <a:t>17.04.2012</a:t>
            </a:fld>
            <a:endParaRPr lang="ru-RU"/>
          </a:p>
        </p:txBody>
      </p:sp>
      <p:sp>
        <p:nvSpPr>
          <p:cNvPr id="6" name="Rectangle 6"/>
          <p:cNvSpPr>
            <a:spLocks noGrp="1" noChangeArrowheads="1"/>
          </p:cNvSpPr>
          <p:nvPr>
            <p:ph type="ftr" sz="quarter" idx="11"/>
          </p:nvPr>
        </p:nvSpPr>
        <p:spPr>
          <a:ln/>
        </p:spPr>
        <p:txBody>
          <a:bodyPr/>
          <a:lstStyle>
            <a:lvl1pPr>
              <a:defRPr/>
            </a:lvl1pPr>
          </a:lstStyle>
          <a:p>
            <a:pPr>
              <a:defRPr/>
            </a:pPr>
            <a:endParaRPr lang="ru-RU"/>
          </a:p>
        </p:txBody>
      </p:sp>
      <p:sp>
        <p:nvSpPr>
          <p:cNvPr id="7" name="Rectangle 7"/>
          <p:cNvSpPr>
            <a:spLocks noGrp="1" noChangeArrowheads="1"/>
          </p:cNvSpPr>
          <p:nvPr>
            <p:ph type="sldNum" sz="quarter" idx="12"/>
          </p:nvPr>
        </p:nvSpPr>
        <p:spPr>
          <a:ln/>
        </p:spPr>
        <p:txBody>
          <a:bodyPr/>
          <a:lstStyle>
            <a:lvl1pPr>
              <a:defRPr/>
            </a:lvl1pPr>
          </a:lstStyle>
          <a:p>
            <a:pPr>
              <a:defRPr/>
            </a:pPr>
            <a:fld id="{087F4A05-088F-49F4-B43E-C4D5FEAEDCA9}" type="slidenum">
              <a:rPr lang="ru-RU"/>
              <a:pPr>
                <a:defRPr/>
              </a:pPr>
              <a:t>‹#›</a:t>
            </a:fld>
            <a:endParaRPr lang="ru-RU"/>
          </a:p>
        </p:txBody>
      </p:sp>
    </p:spTree>
    <p:extLst>
      <p:ext uri="{BB962C8B-B14F-4D97-AF65-F5344CB8AC3E}">
        <p14:creationId xmlns:p14="http://schemas.microsoft.com/office/powerpoint/2010/main" xmlns="" val="3739633509"/>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5"/>
          <p:cNvSpPr>
            <a:spLocks noGrp="1" noChangeArrowheads="1"/>
          </p:cNvSpPr>
          <p:nvPr>
            <p:ph type="dt" sz="half" idx="10"/>
          </p:nvPr>
        </p:nvSpPr>
        <p:spPr>
          <a:ln/>
        </p:spPr>
        <p:txBody>
          <a:bodyPr/>
          <a:lstStyle>
            <a:lvl1pPr>
              <a:defRPr/>
            </a:lvl1pPr>
          </a:lstStyle>
          <a:p>
            <a:pPr>
              <a:defRPr/>
            </a:pPr>
            <a:fld id="{4088EBF7-BD34-4E95-9F67-2C93CDA47075}" type="datetime1">
              <a:rPr lang="ru-RU" smtClean="0"/>
              <a:pPr>
                <a:defRPr/>
              </a:pPr>
              <a:t>17.04.2012</a:t>
            </a:fld>
            <a:endParaRPr lang="ru-RU"/>
          </a:p>
        </p:txBody>
      </p:sp>
      <p:sp>
        <p:nvSpPr>
          <p:cNvPr id="6" name="Rectangle 6"/>
          <p:cNvSpPr>
            <a:spLocks noGrp="1" noChangeArrowheads="1"/>
          </p:cNvSpPr>
          <p:nvPr>
            <p:ph type="ftr" sz="quarter" idx="11"/>
          </p:nvPr>
        </p:nvSpPr>
        <p:spPr>
          <a:ln/>
        </p:spPr>
        <p:txBody>
          <a:bodyPr/>
          <a:lstStyle>
            <a:lvl1pPr>
              <a:defRPr/>
            </a:lvl1pPr>
          </a:lstStyle>
          <a:p>
            <a:pPr>
              <a:defRPr/>
            </a:pPr>
            <a:endParaRPr lang="ru-RU"/>
          </a:p>
        </p:txBody>
      </p:sp>
      <p:sp>
        <p:nvSpPr>
          <p:cNvPr id="7" name="Rectangle 7"/>
          <p:cNvSpPr>
            <a:spLocks noGrp="1" noChangeArrowheads="1"/>
          </p:cNvSpPr>
          <p:nvPr>
            <p:ph type="sldNum" sz="quarter" idx="12"/>
          </p:nvPr>
        </p:nvSpPr>
        <p:spPr>
          <a:ln/>
        </p:spPr>
        <p:txBody>
          <a:bodyPr/>
          <a:lstStyle>
            <a:lvl1pPr>
              <a:defRPr/>
            </a:lvl1pPr>
          </a:lstStyle>
          <a:p>
            <a:pPr>
              <a:defRPr/>
            </a:pPr>
            <a:fld id="{8F1CA804-EDDC-428F-93F0-6F083B04E290}" type="slidenum">
              <a:rPr lang="ru-RU"/>
              <a:pPr>
                <a:defRPr/>
              </a:pPr>
              <a:t>‹#›</a:t>
            </a:fld>
            <a:endParaRPr lang="ru-RU"/>
          </a:p>
        </p:txBody>
      </p:sp>
    </p:spTree>
    <p:extLst>
      <p:ext uri="{BB962C8B-B14F-4D97-AF65-F5344CB8AC3E}">
        <p14:creationId xmlns:p14="http://schemas.microsoft.com/office/powerpoint/2010/main" xmlns="" val="2685785835"/>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5"/>
          <p:cNvSpPr>
            <a:spLocks noGrp="1" noChangeArrowheads="1"/>
          </p:cNvSpPr>
          <p:nvPr>
            <p:ph type="dt" sz="half" idx="10"/>
          </p:nvPr>
        </p:nvSpPr>
        <p:spPr>
          <a:ln/>
        </p:spPr>
        <p:txBody>
          <a:bodyPr/>
          <a:lstStyle>
            <a:lvl1pPr>
              <a:defRPr/>
            </a:lvl1pPr>
          </a:lstStyle>
          <a:p>
            <a:pPr>
              <a:defRPr/>
            </a:pPr>
            <a:fld id="{A6E3688B-82E7-4ADB-BDCE-E17233A23F94}" type="datetime1">
              <a:rPr lang="ru-RU" smtClean="0"/>
              <a:pPr>
                <a:defRPr/>
              </a:pPr>
              <a:t>17.04.2012</a:t>
            </a:fld>
            <a:endParaRPr lang="ru-RU"/>
          </a:p>
        </p:txBody>
      </p:sp>
      <p:sp>
        <p:nvSpPr>
          <p:cNvPr id="5" name="Rectangle 6"/>
          <p:cNvSpPr>
            <a:spLocks noGrp="1" noChangeArrowheads="1"/>
          </p:cNvSpPr>
          <p:nvPr>
            <p:ph type="ftr" sz="quarter" idx="11"/>
          </p:nvPr>
        </p:nvSpPr>
        <p:spPr>
          <a:ln/>
        </p:spPr>
        <p:txBody>
          <a:bodyPr/>
          <a:lstStyle>
            <a:lvl1pPr>
              <a:defRPr/>
            </a:lvl1pPr>
          </a:lstStyle>
          <a:p>
            <a:pPr>
              <a:defRPr/>
            </a:pPr>
            <a:endParaRPr lang="ru-RU"/>
          </a:p>
        </p:txBody>
      </p:sp>
      <p:sp>
        <p:nvSpPr>
          <p:cNvPr id="6" name="Rectangle 7"/>
          <p:cNvSpPr>
            <a:spLocks noGrp="1" noChangeArrowheads="1"/>
          </p:cNvSpPr>
          <p:nvPr>
            <p:ph type="sldNum" sz="quarter" idx="12"/>
          </p:nvPr>
        </p:nvSpPr>
        <p:spPr>
          <a:ln/>
        </p:spPr>
        <p:txBody>
          <a:bodyPr/>
          <a:lstStyle>
            <a:lvl1pPr>
              <a:defRPr/>
            </a:lvl1pPr>
          </a:lstStyle>
          <a:p>
            <a:pPr>
              <a:defRPr/>
            </a:pPr>
            <a:fld id="{A6717152-D665-4C98-95EA-820E89A744AC}" type="slidenum">
              <a:rPr lang="ru-RU"/>
              <a:pPr>
                <a:defRPr/>
              </a:pPr>
              <a:t>‹#›</a:t>
            </a:fld>
            <a:endParaRPr lang="ru-RU"/>
          </a:p>
        </p:txBody>
      </p:sp>
    </p:spTree>
    <p:extLst>
      <p:ext uri="{BB962C8B-B14F-4D97-AF65-F5344CB8AC3E}">
        <p14:creationId xmlns:p14="http://schemas.microsoft.com/office/powerpoint/2010/main" xmlns="" val="2214381829"/>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2.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762000" y="6400800"/>
            <a:ext cx="8380413" cy="455613"/>
          </a:xfrm>
          <a:prstGeom prst="rect">
            <a:avLst/>
          </a:prstGeom>
          <a:solidFill>
            <a:schemeClr val="accent2">
              <a:alpha val="50195"/>
            </a:schemeClr>
          </a:solidFill>
          <a:ln w="9525">
            <a:noFill/>
            <a:miter lim="800000"/>
            <a:headEnd/>
            <a:tailEnd/>
          </a:ln>
        </p:spPr>
        <p:txBody>
          <a:bodyPr/>
          <a:lstStyle/>
          <a:p>
            <a:pPr>
              <a:defRPr/>
            </a:pPr>
            <a:endParaRPr kumimoji="1" lang="ru-RU" sz="2400"/>
          </a:p>
        </p:txBody>
      </p:sp>
      <p:sp>
        <p:nvSpPr>
          <p:cNvPr id="87043" name="Rectangle 3"/>
          <p:cNvSpPr>
            <a:spLocks noGrp="1" noChangeArrowheads="1"/>
          </p:cNvSpPr>
          <p:nvPr>
            <p:ph type="title"/>
          </p:nvPr>
        </p:nvSpPr>
        <p:spPr bwMode="auto">
          <a:xfrm>
            <a:off x="1143000"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lvl="0"/>
            <a:r>
              <a:rPr lang="ru-RU" smtClean="0"/>
              <a:t>Образец заголовка</a:t>
            </a:r>
          </a:p>
        </p:txBody>
      </p:sp>
      <p:sp>
        <p:nvSpPr>
          <p:cNvPr id="1028" name="Rectangle 4"/>
          <p:cNvSpPr>
            <a:spLocks noGrp="1" noChangeArrowheads="1"/>
          </p:cNvSpPr>
          <p:nvPr>
            <p:ph type="body" idx="1"/>
          </p:nvPr>
        </p:nvSpPr>
        <p:spPr bwMode="auto">
          <a:xfrm>
            <a:off x="1295400" y="1905000"/>
            <a:ext cx="77724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87045" name="Rectangle 5"/>
          <p:cNvSpPr>
            <a:spLocks noGrp="1" noChangeArrowheads="1"/>
          </p:cNvSpPr>
          <p:nvPr>
            <p:ph type="dt" sz="half" idx="2"/>
          </p:nvPr>
        </p:nvSpPr>
        <p:spPr bwMode="auto">
          <a:xfrm>
            <a:off x="12954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vl1pPr>
          </a:lstStyle>
          <a:p>
            <a:pPr>
              <a:defRPr/>
            </a:pPr>
            <a:fld id="{8BE8D04C-D352-4B4B-B355-3BAF87F4DFE3}" type="datetime1">
              <a:rPr lang="ru-RU" smtClean="0"/>
              <a:pPr>
                <a:defRPr/>
              </a:pPr>
              <a:t>17.04.2012</a:t>
            </a:fld>
            <a:endParaRPr lang="ru-RU"/>
          </a:p>
        </p:txBody>
      </p:sp>
      <p:sp>
        <p:nvSpPr>
          <p:cNvPr id="87046" name="Rectangle 6"/>
          <p:cNvSpPr>
            <a:spLocks noGrp="1" noChangeArrowheads="1"/>
          </p:cNvSpPr>
          <p:nvPr>
            <p:ph type="ftr" sz="quarter" idx="3"/>
          </p:nvPr>
        </p:nvSpPr>
        <p:spPr bwMode="auto">
          <a:xfrm>
            <a:off x="37338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vl1pPr>
          </a:lstStyle>
          <a:p>
            <a:pPr>
              <a:defRPr/>
            </a:pPr>
            <a:endParaRPr lang="ru-RU"/>
          </a:p>
        </p:txBody>
      </p:sp>
      <p:sp>
        <p:nvSpPr>
          <p:cNvPr id="87047" name="Rectangle 7"/>
          <p:cNvSpPr>
            <a:spLocks noGrp="1" noChangeArrowheads="1"/>
          </p:cNvSpPr>
          <p:nvPr>
            <p:ph type="sldNum" sz="quarter" idx="4"/>
          </p:nvPr>
        </p:nvSpPr>
        <p:spPr bwMode="auto">
          <a:xfrm>
            <a:off x="7162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pPr>
              <a:defRPr/>
            </a:pPr>
            <a:fld id="{F6698F05-832E-48A4-B2E7-5E25467A4071}" type="slidenum">
              <a:rPr lang="ru-RU"/>
              <a:pPr>
                <a:defRPr/>
              </a:pPr>
              <a:t>‹#›</a:t>
            </a:fld>
            <a:endParaRPr lang="ru-RU"/>
          </a:p>
        </p:txBody>
      </p:sp>
      <p:grpSp>
        <p:nvGrpSpPr>
          <p:cNvPr id="1032" name="Group 8"/>
          <p:cNvGrpSpPr>
            <a:grpSpLocks/>
          </p:cNvGrpSpPr>
          <p:nvPr/>
        </p:nvGrpSpPr>
        <p:grpSpPr bwMode="auto">
          <a:xfrm>
            <a:off x="0" y="0"/>
            <a:ext cx="1066800" cy="6856413"/>
            <a:chOff x="0" y="0"/>
            <a:chExt cx="672" cy="4319"/>
          </a:xfrm>
        </p:grpSpPr>
        <p:grpSp>
          <p:nvGrpSpPr>
            <p:cNvPr id="1034" name="Group 9"/>
            <p:cNvGrpSpPr>
              <a:grpSpLocks/>
            </p:cNvGrpSpPr>
            <p:nvPr/>
          </p:nvGrpSpPr>
          <p:grpSpPr bwMode="auto">
            <a:xfrm>
              <a:off x="0" y="0"/>
              <a:ext cx="599" cy="4319"/>
              <a:chOff x="0" y="0"/>
              <a:chExt cx="599" cy="4319"/>
            </a:xfrm>
          </p:grpSpPr>
          <p:sp>
            <p:nvSpPr>
              <p:cNvPr id="1037" name="Rectangle 10" descr="Denim"/>
              <p:cNvSpPr>
                <a:spLocks noChangeArrowheads="1"/>
              </p:cNvSpPr>
              <p:nvPr/>
            </p:nvSpPr>
            <p:spPr bwMode="auto">
              <a:xfrm>
                <a:off x="0" y="0"/>
                <a:ext cx="476" cy="4319"/>
              </a:xfrm>
              <a:prstGeom prst="rect">
                <a:avLst/>
              </a:prstGeom>
              <a:blipFill dpi="0" rotWithShape="0">
                <a:blip r:embed="rId16"/>
                <a:srcRect/>
                <a:tile tx="0" ty="0" sx="100000" sy="100000" flip="none" algn="tl"/>
              </a:blipFill>
              <a:ln w="9525">
                <a:noFill/>
                <a:miter lim="800000"/>
                <a:headEnd/>
                <a:tailEnd/>
              </a:ln>
            </p:spPr>
            <p:txBody>
              <a:bodyPr/>
              <a:lstStyle/>
              <a:p>
                <a:pPr>
                  <a:defRPr/>
                </a:pPr>
                <a:endParaRPr lang="ru-RU"/>
              </a:p>
            </p:txBody>
          </p:sp>
          <p:sp>
            <p:nvSpPr>
              <p:cNvPr id="1038" name="Rectangle 11"/>
              <p:cNvSpPr>
                <a:spLocks noChangeArrowheads="1"/>
              </p:cNvSpPr>
              <p:nvPr/>
            </p:nvSpPr>
            <p:spPr bwMode="auto">
              <a:xfrm>
                <a:off x="119" y="240"/>
                <a:ext cx="357" cy="2064"/>
              </a:xfrm>
              <a:prstGeom prst="rect">
                <a:avLst/>
              </a:prstGeom>
              <a:solidFill>
                <a:schemeClr val="accent2">
                  <a:alpha val="50195"/>
                </a:schemeClr>
              </a:solidFill>
              <a:ln w="9525">
                <a:noFill/>
                <a:miter lim="800000"/>
                <a:headEnd/>
                <a:tailEnd/>
              </a:ln>
            </p:spPr>
            <p:txBody>
              <a:bodyPr/>
              <a:lstStyle/>
              <a:p>
                <a:pPr>
                  <a:defRPr/>
                </a:pPr>
                <a:endParaRPr lang="ru-RU"/>
              </a:p>
            </p:txBody>
          </p:sp>
          <p:sp>
            <p:nvSpPr>
              <p:cNvPr id="1039" name="Rectangle 12"/>
              <p:cNvSpPr>
                <a:spLocks noChangeArrowheads="1"/>
              </p:cNvSpPr>
              <p:nvPr/>
            </p:nvSpPr>
            <p:spPr bwMode="auto">
              <a:xfrm>
                <a:off x="0" y="960"/>
                <a:ext cx="476" cy="528"/>
              </a:xfrm>
              <a:prstGeom prst="rect">
                <a:avLst/>
              </a:prstGeom>
              <a:solidFill>
                <a:schemeClr val="folHlink">
                  <a:alpha val="50195"/>
                </a:schemeClr>
              </a:solidFill>
              <a:ln w="9525">
                <a:noFill/>
                <a:miter lim="800000"/>
                <a:headEnd/>
                <a:tailEnd/>
              </a:ln>
            </p:spPr>
            <p:txBody>
              <a:bodyPr wrap="none" lIns="92075" tIns="46038" rIns="92075" bIns="46038" anchor="ctr"/>
              <a:lstStyle/>
              <a:p>
                <a:pPr eaLnBrk="0" hangingPunct="0">
                  <a:spcBef>
                    <a:spcPct val="50000"/>
                  </a:spcBef>
                  <a:defRPr/>
                </a:pPr>
                <a:endParaRPr kumimoji="1" lang="ru-RU" sz="2400"/>
              </a:p>
            </p:txBody>
          </p:sp>
          <p:sp>
            <p:nvSpPr>
              <p:cNvPr id="1040" name="Rectangle 13"/>
              <p:cNvSpPr>
                <a:spLocks noChangeArrowheads="1"/>
              </p:cNvSpPr>
              <p:nvPr/>
            </p:nvSpPr>
            <p:spPr bwMode="auto">
              <a:xfrm>
                <a:off x="297" y="432"/>
                <a:ext cx="89" cy="3792"/>
              </a:xfrm>
              <a:prstGeom prst="rect">
                <a:avLst/>
              </a:prstGeom>
              <a:solidFill>
                <a:schemeClr val="hlink">
                  <a:alpha val="50195"/>
                </a:schemeClr>
              </a:solidFill>
              <a:ln w="9525">
                <a:noFill/>
                <a:miter lim="800000"/>
                <a:headEnd/>
                <a:tailEnd/>
              </a:ln>
            </p:spPr>
            <p:txBody>
              <a:bodyPr/>
              <a:lstStyle/>
              <a:p>
                <a:pPr>
                  <a:defRPr/>
                </a:pPr>
                <a:endParaRPr lang="ru-RU"/>
              </a:p>
            </p:txBody>
          </p:sp>
          <p:sp>
            <p:nvSpPr>
              <p:cNvPr id="1041" name="Rectangle 14"/>
              <p:cNvSpPr>
                <a:spLocks noChangeArrowheads="1"/>
              </p:cNvSpPr>
              <p:nvPr/>
            </p:nvSpPr>
            <p:spPr bwMode="auto">
              <a:xfrm>
                <a:off x="0" y="3024"/>
                <a:ext cx="327" cy="96"/>
              </a:xfrm>
              <a:prstGeom prst="rect">
                <a:avLst/>
              </a:prstGeom>
              <a:solidFill>
                <a:schemeClr val="accent1">
                  <a:alpha val="50195"/>
                </a:schemeClr>
              </a:solidFill>
              <a:ln w="9525">
                <a:noFill/>
                <a:miter lim="800000"/>
                <a:headEnd/>
                <a:tailEnd/>
              </a:ln>
            </p:spPr>
            <p:txBody>
              <a:bodyPr wrap="none" lIns="92075" tIns="46038" rIns="92075" bIns="46038" anchor="ctr"/>
              <a:lstStyle/>
              <a:p>
                <a:pPr eaLnBrk="0" hangingPunct="0">
                  <a:spcBef>
                    <a:spcPct val="50000"/>
                  </a:spcBef>
                  <a:defRPr/>
                </a:pPr>
                <a:endParaRPr kumimoji="1" lang="ru-RU" sz="2400"/>
              </a:p>
            </p:txBody>
          </p:sp>
          <p:sp>
            <p:nvSpPr>
              <p:cNvPr id="1042" name="Rectangle 15"/>
              <p:cNvSpPr>
                <a:spLocks noChangeArrowheads="1"/>
              </p:cNvSpPr>
              <p:nvPr/>
            </p:nvSpPr>
            <p:spPr bwMode="auto">
              <a:xfrm>
                <a:off x="0" y="3216"/>
                <a:ext cx="327" cy="96"/>
              </a:xfrm>
              <a:prstGeom prst="rect">
                <a:avLst/>
              </a:prstGeom>
              <a:solidFill>
                <a:schemeClr val="accent1">
                  <a:alpha val="50195"/>
                </a:schemeClr>
              </a:solidFill>
              <a:ln w="9525">
                <a:noFill/>
                <a:miter lim="800000"/>
                <a:headEnd/>
                <a:tailEnd/>
              </a:ln>
            </p:spPr>
            <p:txBody>
              <a:bodyPr wrap="none" lIns="92075" tIns="46038" rIns="92075" bIns="46038" anchor="ctr"/>
              <a:lstStyle/>
              <a:p>
                <a:pPr eaLnBrk="0" hangingPunct="0">
                  <a:spcBef>
                    <a:spcPct val="50000"/>
                  </a:spcBef>
                  <a:defRPr/>
                </a:pPr>
                <a:endParaRPr kumimoji="1" lang="ru-RU" sz="2400"/>
              </a:p>
            </p:txBody>
          </p:sp>
          <p:sp>
            <p:nvSpPr>
              <p:cNvPr id="1043" name="Rectangle 16"/>
              <p:cNvSpPr>
                <a:spLocks noChangeArrowheads="1"/>
              </p:cNvSpPr>
              <p:nvPr/>
            </p:nvSpPr>
            <p:spPr bwMode="auto">
              <a:xfrm>
                <a:off x="0" y="3408"/>
                <a:ext cx="327" cy="96"/>
              </a:xfrm>
              <a:prstGeom prst="rect">
                <a:avLst/>
              </a:prstGeom>
              <a:solidFill>
                <a:schemeClr val="accent1">
                  <a:alpha val="50195"/>
                </a:schemeClr>
              </a:solidFill>
              <a:ln w="9525">
                <a:noFill/>
                <a:miter lim="800000"/>
                <a:headEnd/>
                <a:tailEnd/>
              </a:ln>
            </p:spPr>
            <p:txBody>
              <a:bodyPr wrap="none" lIns="92075" tIns="46038" rIns="92075" bIns="46038" anchor="ctr"/>
              <a:lstStyle/>
              <a:p>
                <a:pPr eaLnBrk="0" hangingPunct="0">
                  <a:spcBef>
                    <a:spcPct val="50000"/>
                  </a:spcBef>
                  <a:defRPr/>
                </a:pPr>
                <a:endParaRPr kumimoji="1" lang="ru-RU" sz="2400"/>
              </a:p>
            </p:txBody>
          </p:sp>
          <p:sp>
            <p:nvSpPr>
              <p:cNvPr id="1044" name="Arc 17"/>
              <p:cNvSpPr>
                <a:spLocks/>
              </p:cNvSpPr>
              <p:nvPr/>
            </p:nvSpPr>
            <p:spPr bwMode="auto">
              <a:xfrm>
                <a:off x="474" y="2260"/>
                <a:ext cx="125" cy="1154"/>
              </a:xfrm>
              <a:custGeom>
                <a:avLst/>
                <a:gdLst>
                  <a:gd name="T0" fmla="*/ 0 w 22354"/>
                  <a:gd name="T1" fmla="*/ 0 h 43200"/>
                  <a:gd name="T2" fmla="*/ 0 w 22354"/>
                  <a:gd name="T3" fmla="*/ 0 h 43200"/>
                  <a:gd name="T4" fmla="*/ 0 w 22354"/>
                  <a:gd name="T5" fmla="*/ 0 h 43200"/>
                  <a:gd name="T6" fmla="*/ 0 60000 65536"/>
                  <a:gd name="T7" fmla="*/ 0 60000 65536"/>
                  <a:gd name="T8" fmla="*/ 0 60000 65536"/>
                </a:gdLst>
                <a:ahLst/>
                <a:cxnLst>
                  <a:cxn ang="T6">
                    <a:pos x="T0" y="T1"/>
                  </a:cxn>
                  <a:cxn ang="T7">
                    <a:pos x="T2" y="T3"/>
                  </a:cxn>
                  <a:cxn ang="T8">
                    <a:pos x="T4" y="T5"/>
                  </a:cxn>
                </a:cxnLst>
                <a:rect l="0" t="0" r="r" b="b"/>
                <a:pathLst>
                  <a:path w="22354" h="43200" fill="none" extrusionOk="0">
                    <a:moveTo>
                      <a:pt x="0" y="13"/>
                    </a:moveTo>
                    <a:cubicBezTo>
                      <a:pt x="251" y="4"/>
                      <a:pt x="502" y="-1"/>
                      <a:pt x="754" y="0"/>
                    </a:cubicBezTo>
                    <a:cubicBezTo>
                      <a:pt x="12683" y="0"/>
                      <a:pt x="22354" y="9670"/>
                      <a:pt x="22354" y="21600"/>
                    </a:cubicBezTo>
                    <a:cubicBezTo>
                      <a:pt x="22354" y="33529"/>
                      <a:pt x="12683" y="43199"/>
                      <a:pt x="754" y="43200"/>
                    </a:cubicBezTo>
                  </a:path>
                  <a:path w="22354" h="43200" stroke="0" extrusionOk="0">
                    <a:moveTo>
                      <a:pt x="0" y="13"/>
                    </a:moveTo>
                    <a:cubicBezTo>
                      <a:pt x="251" y="4"/>
                      <a:pt x="502" y="-1"/>
                      <a:pt x="754" y="0"/>
                    </a:cubicBezTo>
                    <a:cubicBezTo>
                      <a:pt x="12683" y="0"/>
                      <a:pt x="22354" y="9670"/>
                      <a:pt x="22354" y="21600"/>
                    </a:cubicBezTo>
                    <a:cubicBezTo>
                      <a:pt x="22354" y="33529"/>
                      <a:pt x="12683" y="43199"/>
                      <a:pt x="754" y="43200"/>
                    </a:cubicBezTo>
                    <a:lnTo>
                      <a:pt x="754" y="21600"/>
                    </a:lnTo>
                    <a:lnTo>
                      <a:pt x="0" y="13"/>
                    </a:lnTo>
                    <a:close/>
                  </a:path>
                </a:pathLst>
              </a:custGeom>
              <a:solidFill>
                <a:schemeClr val="folHlink">
                  <a:alpha val="50195"/>
                </a:schemeClr>
              </a:solidFill>
              <a:ln w="9525">
                <a:noFill/>
                <a:round/>
                <a:headEnd type="none" w="sm" len="sm"/>
                <a:tailEnd type="none" w="sm" len="sm"/>
              </a:ln>
            </p:spPr>
            <p:txBody>
              <a:bodyPr/>
              <a:lstStyle/>
              <a:p>
                <a:pPr>
                  <a:defRPr/>
                </a:pPr>
                <a:endParaRPr lang="ru-RU"/>
              </a:p>
            </p:txBody>
          </p:sp>
        </p:grpSp>
        <p:sp>
          <p:nvSpPr>
            <p:cNvPr id="1035" name="Oval 18"/>
            <p:cNvSpPr>
              <a:spLocks noChangeArrowheads="1"/>
            </p:cNvSpPr>
            <p:nvPr/>
          </p:nvSpPr>
          <p:spPr bwMode="auto">
            <a:xfrm>
              <a:off x="0" y="672"/>
              <a:ext cx="672" cy="624"/>
            </a:xfrm>
            <a:prstGeom prst="ellipse">
              <a:avLst/>
            </a:prstGeom>
            <a:solidFill>
              <a:schemeClr val="accent1">
                <a:alpha val="50195"/>
              </a:schemeClr>
            </a:solidFill>
            <a:ln w="9525">
              <a:noFill/>
              <a:round/>
              <a:headEnd/>
              <a:tailEnd/>
            </a:ln>
          </p:spPr>
          <p:txBody>
            <a:bodyPr wrap="none" lIns="92075" tIns="46038" rIns="92075" bIns="46038" anchor="ctr"/>
            <a:lstStyle/>
            <a:p>
              <a:pPr eaLnBrk="0" hangingPunct="0">
                <a:spcBef>
                  <a:spcPct val="50000"/>
                </a:spcBef>
                <a:defRPr/>
              </a:pPr>
              <a:endParaRPr kumimoji="1" lang="ru-RU" sz="2400"/>
            </a:p>
          </p:txBody>
        </p:sp>
        <p:sp>
          <p:nvSpPr>
            <p:cNvPr id="1036" name="Rectangle 19"/>
            <p:cNvSpPr>
              <a:spLocks noChangeArrowheads="1"/>
            </p:cNvSpPr>
            <p:nvPr/>
          </p:nvSpPr>
          <p:spPr bwMode="auto">
            <a:xfrm>
              <a:off x="480" y="0"/>
              <a:ext cx="192" cy="4319"/>
            </a:xfrm>
            <a:prstGeom prst="rect">
              <a:avLst/>
            </a:prstGeom>
            <a:gradFill rotWithShape="0">
              <a:gsLst>
                <a:gs pos="0">
                  <a:schemeClr val="bg2"/>
                </a:gs>
                <a:gs pos="100000">
                  <a:schemeClr val="bg1"/>
                </a:gs>
              </a:gsLst>
              <a:lin ang="0" scaled="1"/>
            </a:gradFill>
            <a:ln w="9525">
              <a:noFill/>
              <a:miter lim="800000"/>
              <a:headEnd/>
              <a:tailEnd/>
            </a:ln>
          </p:spPr>
          <p:txBody>
            <a:bodyPr/>
            <a:lstStyle/>
            <a:p>
              <a:pPr>
                <a:defRPr/>
              </a:pPr>
              <a:endParaRPr lang="ru-RU"/>
            </a:p>
          </p:txBody>
        </p:sp>
      </p:grpSp>
      <p:sp>
        <p:nvSpPr>
          <p:cNvPr id="1033" name="Rectangle 20"/>
          <p:cNvSpPr>
            <a:spLocks noChangeArrowheads="1"/>
          </p:cNvSpPr>
          <p:nvPr/>
        </p:nvSpPr>
        <p:spPr bwMode="auto">
          <a:xfrm>
            <a:off x="762000" y="1474788"/>
            <a:ext cx="8380413" cy="125412"/>
          </a:xfrm>
          <a:prstGeom prst="rect">
            <a:avLst/>
          </a:prstGeom>
          <a:solidFill>
            <a:schemeClr val="accent2">
              <a:alpha val="50195"/>
            </a:schemeClr>
          </a:solidFill>
          <a:ln w="9525">
            <a:noFill/>
            <a:miter lim="800000"/>
            <a:headEnd/>
            <a:tailEnd/>
          </a:ln>
        </p:spPr>
        <p:txBody>
          <a:bodyPr/>
          <a:lstStyle/>
          <a:p>
            <a:pPr>
              <a:defRPr/>
            </a:pPr>
            <a:endParaRPr kumimoji="1" lang="ru-RU" sz="2400"/>
          </a:p>
        </p:txBody>
      </p:sp>
    </p:spTree>
  </p:cSld>
  <p:clrMap bg1="dk2" tx1="lt1" bg2="dk1" tx2="lt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Lst>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9pPr>
    </p:titleStyle>
    <p:bodyStyle>
      <a:lvl1pPr marL="342900" indent="-342900" algn="l" rtl="0" eaLnBrk="0" fontAlgn="base" hangingPunct="0">
        <a:spcBef>
          <a:spcPct val="20000"/>
        </a:spcBef>
        <a:spcAft>
          <a:spcPct val="0"/>
        </a:spcAft>
        <a:buClr>
          <a:schemeClr val="accent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 smtClean="0">
              <a:solidFill>
                <a:srgbClr val="000000"/>
              </a:solidFill>
              <a:latin typeface="Arial" charset="0"/>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 smtClean="0">
              <a:solidFill>
                <a:srgbClr val="000000"/>
              </a:solidFill>
              <a:latin typeface="Arial" charset="0"/>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77F6B5A5-F266-4D9C-8988-169F5A0F7A0A}" type="slidenum">
              <a:rPr lang="es-ES" smtClean="0">
                <a:solidFill>
                  <a:srgbClr val="000000"/>
                </a:solidFill>
                <a:latin typeface="Arial" charset="0"/>
              </a:rPr>
              <a:pPr/>
              <a:t>‹#›</a:t>
            </a:fld>
            <a:endParaRPr lang="es-ES" smtClean="0">
              <a:solidFill>
                <a:srgbClr val="000000"/>
              </a:solidFill>
              <a:latin typeface="Arial" charset="0"/>
            </a:endParaRPr>
          </a:p>
        </p:txBody>
      </p:sp>
    </p:spTree>
    <p:extLst>
      <p:ext uri="{BB962C8B-B14F-4D97-AF65-F5344CB8AC3E}">
        <p14:creationId xmlns:p14="http://schemas.microsoft.com/office/powerpoint/2010/main" xmlns="" val="2151894150"/>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3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1.png"/><Relationship Id="rId7"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0" y="0"/>
            <a:ext cx="2267744" cy="2216496"/>
          </a:xfrm>
          <a:prstGeom prst="ellipse">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110112" y="3789040"/>
            <a:ext cx="4011185" cy="30689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Прямоугольник 1"/>
          <p:cNvSpPr/>
          <p:nvPr/>
        </p:nvSpPr>
        <p:spPr>
          <a:xfrm>
            <a:off x="3491880" y="6751"/>
            <a:ext cx="5508104" cy="3799373"/>
          </a:xfrm>
          <a:prstGeom prst="rect">
            <a:avLst/>
          </a:prstGeom>
        </p:spPr>
        <p:txBody>
          <a:bodyPr wrap="square">
            <a:spAutoFit/>
          </a:bodyPr>
          <a:lstStyle/>
          <a:p>
            <a:pPr marL="0" marR="0" indent="0" algn="ctr">
              <a:lnSpc>
                <a:spcPct val="150000"/>
              </a:lnSpc>
              <a:spcBef>
                <a:spcPts val="0"/>
              </a:spcBef>
              <a:spcAft>
                <a:spcPts val="0"/>
              </a:spcAft>
            </a:pPr>
            <a:r>
              <a:rPr lang="ru-RU" sz="2400" b="1" kern="1400" cap="all" dirty="0" err="1">
                <a:solidFill>
                  <a:schemeClr val="accent1">
                    <a:lumMod val="50000"/>
                  </a:schemeClr>
                </a:solidFill>
                <a:effectLst>
                  <a:outerShdw blurRad="38100" dist="38100" dir="2700000" algn="tl">
                    <a:srgbClr val="000000">
                      <a:alpha val="43137"/>
                    </a:srgbClr>
                  </a:outerShdw>
                </a:effectLst>
                <a:latin typeface="+mn-lt"/>
              </a:rPr>
              <a:t>Застосування</a:t>
            </a:r>
            <a:r>
              <a:rPr lang="ru-RU" sz="2400" b="1" kern="1400" cap="all" dirty="0">
                <a:solidFill>
                  <a:schemeClr val="accent1">
                    <a:lumMod val="50000"/>
                  </a:schemeClr>
                </a:solidFill>
                <a:effectLst>
                  <a:outerShdw blurRad="38100" dist="38100" dir="2700000" algn="tl">
                    <a:srgbClr val="000000">
                      <a:alpha val="43137"/>
                    </a:srgbClr>
                  </a:outerShdw>
                </a:effectLst>
                <a:latin typeface="+mn-lt"/>
              </a:rPr>
              <a:t> </a:t>
            </a:r>
            <a:endParaRPr lang="ru-RU" sz="2400" kern="1400" dirty="0">
              <a:solidFill>
                <a:schemeClr val="accent1">
                  <a:lumMod val="50000"/>
                </a:schemeClr>
              </a:solidFill>
              <a:effectLst>
                <a:outerShdw blurRad="38100" dist="38100" dir="2700000" algn="tl">
                  <a:srgbClr val="000000">
                    <a:alpha val="43137"/>
                  </a:srgbClr>
                </a:outerShdw>
              </a:effectLst>
              <a:latin typeface="+mn-lt"/>
            </a:endParaRPr>
          </a:p>
          <a:p>
            <a:pPr marL="0" marR="0" indent="0" algn="ctr">
              <a:lnSpc>
                <a:spcPct val="150000"/>
              </a:lnSpc>
              <a:spcBef>
                <a:spcPts val="0"/>
              </a:spcBef>
              <a:spcAft>
                <a:spcPts val="0"/>
              </a:spcAft>
            </a:pPr>
            <a:r>
              <a:rPr lang="ru-RU" sz="2400" b="1" kern="1400" cap="all" dirty="0" err="1">
                <a:solidFill>
                  <a:schemeClr val="accent1">
                    <a:lumMod val="50000"/>
                  </a:schemeClr>
                </a:solidFill>
                <a:effectLst>
                  <a:outerShdw blurRad="38100" dist="38100" dir="2700000" algn="tl">
                    <a:srgbClr val="000000">
                      <a:alpha val="43137"/>
                    </a:srgbClr>
                  </a:outerShdw>
                </a:effectLst>
                <a:latin typeface="+mn-lt"/>
              </a:rPr>
              <a:t>тестових</a:t>
            </a:r>
            <a:r>
              <a:rPr lang="ru-RU" sz="2400" b="1" kern="1400" cap="all" dirty="0">
                <a:solidFill>
                  <a:schemeClr val="accent1">
                    <a:lumMod val="50000"/>
                  </a:schemeClr>
                </a:solidFill>
                <a:effectLst>
                  <a:outerShdw blurRad="38100" dist="38100" dir="2700000" algn="tl">
                    <a:srgbClr val="000000">
                      <a:alpha val="43137"/>
                    </a:srgbClr>
                  </a:outerShdw>
                </a:effectLst>
                <a:latin typeface="+mn-lt"/>
              </a:rPr>
              <a:t> </a:t>
            </a:r>
            <a:r>
              <a:rPr lang="ru-RU" sz="2400" b="1" kern="1400" cap="all" dirty="0" err="1">
                <a:solidFill>
                  <a:schemeClr val="accent1">
                    <a:lumMod val="50000"/>
                  </a:schemeClr>
                </a:solidFill>
                <a:effectLst>
                  <a:outerShdw blurRad="38100" dist="38100" dir="2700000" algn="tl">
                    <a:srgbClr val="000000">
                      <a:alpha val="43137"/>
                    </a:srgbClr>
                  </a:outerShdw>
                </a:effectLst>
                <a:latin typeface="+mn-lt"/>
              </a:rPr>
              <a:t>технологій</a:t>
            </a:r>
            <a:r>
              <a:rPr lang="ru-RU" sz="2400" b="1" kern="1400" cap="all" dirty="0">
                <a:solidFill>
                  <a:schemeClr val="accent1">
                    <a:lumMod val="50000"/>
                  </a:schemeClr>
                </a:solidFill>
                <a:effectLst>
                  <a:outerShdw blurRad="38100" dist="38100" dir="2700000" algn="tl">
                    <a:srgbClr val="000000">
                      <a:alpha val="43137"/>
                    </a:srgbClr>
                  </a:outerShdw>
                </a:effectLst>
                <a:latin typeface="+mn-lt"/>
              </a:rPr>
              <a:t> </a:t>
            </a:r>
            <a:endParaRPr lang="ru-RU" sz="2400" kern="1400" dirty="0">
              <a:solidFill>
                <a:schemeClr val="accent1">
                  <a:lumMod val="50000"/>
                </a:schemeClr>
              </a:solidFill>
              <a:effectLst>
                <a:outerShdw blurRad="38100" dist="38100" dir="2700000" algn="tl">
                  <a:srgbClr val="000000">
                    <a:alpha val="43137"/>
                  </a:srgbClr>
                </a:outerShdw>
              </a:effectLst>
              <a:latin typeface="+mn-lt"/>
            </a:endParaRPr>
          </a:p>
          <a:p>
            <a:pPr marL="0" marR="0" indent="0" algn="ctr">
              <a:lnSpc>
                <a:spcPct val="150000"/>
              </a:lnSpc>
              <a:spcBef>
                <a:spcPts val="0"/>
              </a:spcBef>
              <a:spcAft>
                <a:spcPts val="0"/>
              </a:spcAft>
            </a:pPr>
            <a:r>
              <a:rPr lang="ru-RU" sz="2400" b="1" kern="1400" cap="all" dirty="0">
                <a:solidFill>
                  <a:schemeClr val="accent1">
                    <a:lumMod val="50000"/>
                  </a:schemeClr>
                </a:solidFill>
                <a:effectLst>
                  <a:outerShdw blurRad="38100" dist="38100" dir="2700000" algn="tl">
                    <a:srgbClr val="000000">
                      <a:alpha val="43137"/>
                    </a:srgbClr>
                  </a:outerShdw>
                </a:effectLst>
                <a:latin typeface="+mn-lt"/>
              </a:rPr>
              <a:t>в </a:t>
            </a:r>
            <a:r>
              <a:rPr lang="ru-RU" sz="2400" b="1" kern="1400" cap="all" dirty="0" err="1">
                <a:solidFill>
                  <a:schemeClr val="accent1">
                    <a:lumMod val="50000"/>
                  </a:schemeClr>
                </a:solidFill>
                <a:effectLst>
                  <a:outerShdw blurRad="38100" dist="38100" dir="2700000" algn="tl">
                    <a:srgbClr val="000000">
                      <a:alpha val="43137"/>
                    </a:srgbClr>
                  </a:outerShdw>
                </a:effectLst>
                <a:latin typeface="+mn-lt"/>
              </a:rPr>
              <a:t>навчальному</a:t>
            </a:r>
            <a:r>
              <a:rPr lang="ru-RU" sz="2400" b="1" kern="1400" cap="all" dirty="0">
                <a:solidFill>
                  <a:schemeClr val="accent1">
                    <a:lumMod val="50000"/>
                  </a:schemeClr>
                </a:solidFill>
                <a:effectLst>
                  <a:outerShdw blurRad="38100" dist="38100" dir="2700000" algn="tl">
                    <a:srgbClr val="000000">
                      <a:alpha val="43137"/>
                    </a:srgbClr>
                  </a:outerShdw>
                </a:effectLst>
                <a:latin typeface="+mn-lt"/>
              </a:rPr>
              <a:t> </a:t>
            </a:r>
            <a:endParaRPr lang="ru-RU" sz="2400" kern="1400" dirty="0">
              <a:solidFill>
                <a:schemeClr val="accent1">
                  <a:lumMod val="50000"/>
                </a:schemeClr>
              </a:solidFill>
              <a:effectLst>
                <a:outerShdw blurRad="38100" dist="38100" dir="2700000" algn="tl">
                  <a:srgbClr val="000000">
                    <a:alpha val="43137"/>
                  </a:srgbClr>
                </a:outerShdw>
              </a:effectLst>
              <a:latin typeface="+mn-lt"/>
            </a:endParaRPr>
          </a:p>
          <a:p>
            <a:pPr marL="0" marR="0" indent="0" algn="ctr">
              <a:lnSpc>
                <a:spcPct val="150000"/>
              </a:lnSpc>
              <a:spcBef>
                <a:spcPts val="0"/>
              </a:spcBef>
              <a:spcAft>
                <a:spcPts val="0"/>
              </a:spcAft>
            </a:pPr>
            <a:r>
              <a:rPr lang="ru-RU" sz="2400" b="1" kern="1400" cap="all" dirty="0" err="1">
                <a:solidFill>
                  <a:schemeClr val="accent1">
                    <a:lumMod val="50000"/>
                  </a:schemeClr>
                </a:solidFill>
                <a:effectLst>
                  <a:outerShdw blurRad="38100" dist="38100" dir="2700000" algn="tl">
                    <a:srgbClr val="000000">
                      <a:alpha val="43137"/>
                    </a:srgbClr>
                  </a:outerShdw>
                </a:effectLst>
                <a:latin typeface="+mn-lt"/>
              </a:rPr>
              <a:t>процесі</a:t>
            </a:r>
            <a:r>
              <a:rPr lang="ru-RU" sz="2400" b="1" kern="1400" cap="all" dirty="0">
                <a:solidFill>
                  <a:schemeClr val="accent1">
                    <a:lumMod val="50000"/>
                  </a:schemeClr>
                </a:solidFill>
                <a:effectLst>
                  <a:outerShdw blurRad="38100" dist="38100" dir="2700000" algn="tl">
                    <a:srgbClr val="000000">
                      <a:alpha val="43137"/>
                    </a:srgbClr>
                  </a:outerShdw>
                </a:effectLst>
                <a:latin typeface="+mn-lt"/>
              </a:rPr>
              <a:t>. </a:t>
            </a:r>
            <a:endParaRPr lang="ru-RU" sz="2400" kern="1400" dirty="0">
              <a:solidFill>
                <a:schemeClr val="accent1">
                  <a:lumMod val="50000"/>
                </a:schemeClr>
              </a:solidFill>
              <a:effectLst>
                <a:outerShdw blurRad="38100" dist="38100" dir="2700000" algn="tl">
                  <a:srgbClr val="000000">
                    <a:alpha val="43137"/>
                  </a:srgbClr>
                </a:outerShdw>
              </a:effectLst>
              <a:latin typeface="+mn-lt"/>
            </a:endParaRPr>
          </a:p>
          <a:p>
            <a:pPr marL="0" marR="0" indent="0" algn="ctr">
              <a:lnSpc>
                <a:spcPct val="150000"/>
              </a:lnSpc>
              <a:spcBef>
                <a:spcPts val="0"/>
              </a:spcBef>
              <a:spcAft>
                <a:spcPts val="0"/>
              </a:spcAft>
            </a:pPr>
            <a:r>
              <a:rPr lang="ru-RU" sz="2400" b="1" kern="1400" cap="all" dirty="0" err="1">
                <a:solidFill>
                  <a:schemeClr val="accent1">
                    <a:lumMod val="50000"/>
                  </a:schemeClr>
                </a:solidFill>
                <a:effectLst>
                  <a:outerShdw blurRad="38100" dist="38100" dir="2700000" algn="tl">
                    <a:srgbClr val="000000">
                      <a:alpha val="43137"/>
                    </a:srgbClr>
                  </a:outerShdw>
                </a:effectLst>
                <a:latin typeface="+mn-lt"/>
              </a:rPr>
              <a:t>Підведення</a:t>
            </a:r>
            <a:r>
              <a:rPr lang="ru-RU" sz="2400" b="1" kern="1400" cap="all" dirty="0">
                <a:solidFill>
                  <a:schemeClr val="accent1">
                    <a:lumMod val="50000"/>
                  </a:schemeClr>
                </a:solidFill>
                <a:effectLst>
                  <a:outerShdw blurRad="38100" dist="38100" dir="2700000" algn="tl">
                    <a:srgbClr val="000000">
                      <a:alpha val="43137"/>
                    </a:srgbClr>
                  </a:outerShdw>
                </a:effectLst>
                <a:latin typeface="+mn-lt"/>
              </a:rPr>
              <a:t> </a:t>
            </a:r>
            <a:r>
              <a:rPr lang="ru-RU" sz="2400" b="1" kern="1400" cap="all" dirty="0" err="1">
                <a:solidFill>
                  <a:schemeClr val="accent1">
                    <a:lumMod val="50000"/>
                  </a:schemeClr>
                </a:solidFill>
                <a:effectLst>
                  <a:outerShdw blurRad="38100" dist="38100" dir="2700000" algn="tl">
                    <a:srgbClr val="000000">
                      <a:alpha val="43137"/>
                    </a:srgbClr>
                  </a:outerShdw>
                </a:effectLst>
                <a:latin typeface="+mn-lt"/>
              </a:rPr>
              <a:t>підсумків</a:t>
            </a:r>
            <a:r>
              <a:rPr lang="ru-RU" sz="2400" b="1" kern="1400" cap="all" dirty="0">
                <a:solidFill>
                  <a:schemeClr val="accent1">
                    <a:lumMod val="50000"/>
                  </a:schemeClr>
                </a:solidFill>
                <a:effectLst>
                  <a:outerShdw blurRad="38100" dist="38100" dir="2700000" algn="tl">
                    <a:srgbClr val="000000">
                      <a:alpha val="43137"/>
                    </a:srgbClr>
                  </a:outerShdw>
                </a:effectLst>
                <a:latin typeface="+mn-lt"/>
              </a:rPr>
              <a:t> </a:t>
            </a:r>
            <a:endParaRPr lang="ru-RU" sz="2400" kern="1400" dirty="0">
              <a:solidFill>
                <a:schemeClr val="accent1">
                  <a:lumMod val="50000"/>
                </a:schemeClr>
              </a:solidFill>
              <a:effectLst>
                <a:outerShdw blurRad="38100" dist="38100" dir="2700000" algn="tl">
                  <a:srgbClr val="000000">
                    <a:alpha val="43137"/>
                  </a:srgbClr>
                </a:outerShdw>
              </a:effectLst>
              <a:latin typeface="+mn-lt"/>
            </a:endParaRPr>
          </a:p>
          <a:p>
            <a:pPr marL="0" marR="0" indent="0" algn="ctr">
              <a:lnSpc>
                <a:spcPct val="150000"/>
              </a:lnSpc>
              <a:spcBef>
                <a:spcPts val="0"/>
              </a:spcBef>
              <a:spcAft>
                <a:spcPts val="0"/>
              </a:spcAft>
            </a:pPr>
            <a:r>
              <a:rPr lang="ru-RU" sz="2400" b="1" kern="1400" cap="all" dirty="0" err="1">
                <a:solidFill>
                  <a:schemeClr val="accent1">
                    <a:lumMod val="50000"/>
                  </a:schemeClr>
                </a:solidFill>
                <a:effectLst>
                  <a:outerShdw blurRad="38100" dist="38100" dir="2700000" algn="tl">
                    <a:srgbClr val="000000">
                      <a:alpha val="43137"/>
                    </a:srgbClr>
                  </a:outerShdw>
                </a:effectLst>
                <a:latin typeface="+mn-lt"/>
              </a:rPr>
              <a:t>роботи</a:t>
            </a:r>
            <a:r>
              <a:rPr lang="ru-RU" sz="2400" b="1" kern="1400" cap="all" dirty="0">
                <a:solidFill>
                  <a:schemeClr val="accent1">
                    <a:lumMod val="50000"/>
                  </a:schemeClr>
                </a:solidFill>
                <a:effectLst>
                  <a:outerShdw blurRad="38100" dist="38100" dir="2700000" algn="tl">
                    <a:srgbClr val="000000">
                      <a:alpha val="43137"/>
                    </a:srgbClr>
                  </a:outerShdw>
                </a:effectLst>
                <a:latin typeface="+mn-lt"/>
              </a:rPr>
              <a:t> РМО </a:t>
            </a:r>
            <a:r>
              <a:rPr lang="ru-RU" sz="2400" b="1" kern="1400" cap="all" dirty="0" err="1">
                <a:solidFill>
                  <a:schemeClr val="accent1">
                    <a:lumMod val="50000"/>
                  </a:schemeClr>
                </a:solidFill>
                <a:effectLst>
                  <a:outerShdw blurRad="38100" dist="38100" dir="2700000" algn="tl">
                    <a:srgbClr val="000000">
                      <a:alpha val="43137"/>
                    </a:srgbClr>
                  </a:outerShdw>
                </a:effectLst>
                <a:latin typeface="+mn-lt"/>
              </a:rPr>
              <a:t>вчителів</a:t>
            </a:r>
            <a:r>
              <a:rPr lang="ru-RU" sz="2400" b="1" kern="1400" cap="all" dirty="0">
                <a:solidFill>
                  <a:schemeClr val="accent1">
                    <a:lumMod val="50000"/>
                  </a:schemeClr>
                </a:solidFill>
                <a:effectLst>
                  <a:outerShdw blurRad="38100" dist="38100" dir="2700000" algn="tl">
                    <a:srgbClr val="000000">
                      <a:alpha val="43137"/>
                    </a:srgbClr>
                  </a:outerShdw>
                </a:effectLst>
                <a:latin typeface="+mn-lt"/>
              </a:rPr>
              <a:t> </a:t>
            </a:r>
            <a:endParaRPr lang="ru-RU" sz="2400" kern="1400" dirty="0">
              <a:solidFill>
                <a:schemeClr val="accent1">
                  <a:lumMod val="50000"/>
                </a:schemeClr>
              </a:solidFill>
              <a:effectLst>
                <a:outerShdw blurRad="38100" dist="38100" dir="2700000" algn="tl">
                  <a:srgbClr val="000000">
                    <a:alpha val="43137"/>
                  </a:srgbClr>
                </a:outerShdw>
              </a:effectLst>
              <a:latin typeface="+mn-lt"/>
            </a:endParaRPr>
          </a:p>
          <a:p>
            <a:pPr algn="ctr">
              <a:lnSpc>
                <a:spcPct val="113000"/>
              </a:lnSpc>
              <a:spcBef>
                <a:spcPts val="0"/>
              </a:spcBef>
              <a:spcAft>
                <a:spcPts val="900"/>
              </a:spcAft>
            </a:pPr>
            <a:r>
              <a:rPr lang="ru-RU" sz="2400" b="1" kern="1400" cap="all" dirty="0" err="1">
                <a:solidFill>
                  <a:schemeClr val="accent1">
                    <a:lumMod val="50000"/>
                  </a:schemeClr>
                </a:solidFill>
                <a:effectLst>
                  <a:outerShdw blurRad="38100" dist="38100" dir="2700000" algn="tl">
                    <a:srgbClr val="000000">
                      <a:alpha val="43137"/>
                    </a:srgbClr>
                  </a:outerShdw>
                </a:effectLst>
                <a:latin typeface="+mn-lt"/>
              </a:rPr>
              <a:t>інформатики</a:t>
            </a:r>
            <a:endParaRPr lang="ru-RU" sz="2400" kern="1400" dirty="0">
              <a:solidFill>
                <a:schemeClr val="accent1">
                  <a:lumMod val="50000"/>
                </a:schemeClr>
              </a:solidFill>
              <a:effectLst>
                <a:outerShdw blurRad="38100" dist="38100" dir="2700000" algn="tl">
                  <a:srgbClr val="000000">
                    <a:alpha val="43137"/>
                  </a:srgbClr>
                </a:outerShdw>
              </a:effectLst>
              <a:latin typeface="+mn-lt"/>
            </a:endParaRPr>
          </a:p>
        </p:txBody>
      </p:sp>
    </p:spTree>
    <p:extLst>
      <p:ext uri="{BB962C8B-B14F-4D97-AF65-F5344CB8AC3E}">
        <p14:creationId xmlns:p14="http://schemas.microsoft.com/office/powerpoint/2010/main" xmlns="" val="3431589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defRPr/>
            </a:pPr>
            <a:r>
              <a:rPr lang="uk-UA" sz="5400" b="1" i="1" dirty="0" smtClean="0">
                <a:solidFill>
                  <a:srgbClr val="FF6600"/>
                </a:solidFill>
                <a:latin typeface="Times New Roman" pitchFamily="18" charset="0"/>
                <a:cs typeface="Times New Roman" pitchFamily="18" charset="0"/>
              </a:rPr>
              <a:t>Тест</a:t>
            </a:r>
            <a:r>
              <a:rPr lang="uk-UA" sz="5400" b="1" dirty="0" smtClean="0">
                <a:latin typeface="Times New Roman" pitchFamily="18" charset="0"/>
                <a:cs typeface="Times New Roman" pitchFamily="18" charset="0"/>
              </a:rPr>
              <a:t> (</a:t>
            </a:r>
            <a:r>
              <a:rPr lang="en-US" sz="5400" b="1" i="1" dirty="0" smtClean="0">
                <a:latin typeface="Times New Roman" pitchFamily="18" charset="0"/>
                <a:cs typeface="Times New Roman" pitchFamily="18" charset="0"/>
              </a:rPr>
              <a:t>test</a:t>
            </a:r>
            <a:r>
              <a:rPr lang="en-US" sz="5400" b="1" dirty="0" smtClean="0">
                <a:latin typeface="Times New Roman" pitchFamily="18" charset="0"/>
                <a:cs typeface="Times New Roman" pitchFamily="18" charset="0"/>
              </a:rPr>
              <a:t>)</a:t>
            </a:r>
            <a:r>
              <a:rPr lang="uk-UA" sz="5400" b="1" dirty="0" smtClean="0">
                <a:latin typeface="Times New Roman" pitchFamily="18" charset="0"/>
                <a:cs typeface="Times New Roman" pitchFamily="18" charset="0"/>
              </a:rPr>
              <a:t> –</a:t>
            </a:r>
            <a:endParaRPr lang="ru-RU" sz="5400" b="1" dirty="0" smtClean="0">
              <a:solidFill>
                <a:schemeClr val="tx1"/>
              </a:solidFill>
              <a:cs typeface="Times New Roman" pitchFamily="18" charset="0"/>
            </a:endParaRPr>
          </a:p>
        </p:txBody>
      </p:sp>
      <p:sp>
        <p:nvSpPr>
          <p:cNvPr id="97283" name="Rectangle 3"/>
          <p:cNvSpPr>
            <a:spLocks noGrp="1" noChangeArrowheads="1"/>
          </p:cNvSpPr>
          <p:nvPr>
            <p:ph type="body" idx="1"/>
          </p:nvPr>
        </p:nvSpPr>
        <p:spPr>
          <a:xfrm>
            <a:off x="1258888" y="1412875"/>
            <a:ext cx="7772400" cy="4114800"/>
          </a:xfrm>
        </p:spPr>
        <p:txBody>
          <a:bodyPr/>
          <a:lstStyle/>
          <a:p>
            <a:pPr algn="just" eaLnBrk="1" hangingPunct="1">
              <a:defRPr/>
            </a:pPr>
            <a:endParaRPr lang="uk-UA" dirty="0" smtClean="0">
              <a:effectLst>
                <a:outerShdw blurRad="38100" dist="38100" dir="2700000" algn="tl">
                  <a:srgbClr val="000000"/>
                </a:outerShdw>
              </a:effectLst>
              <a:cs typeface="Times New Roman" pitchFamily="18" charset="0"/>
            </a:endParaRPr>
          </a:p>
          <a:p>
            <a:pPr>
              <a:defRPr/>
            </a:pPr>
            <a:r>
              <a:rPr lang="uk-UA" sz="4400" dirty="0"/>
              <a:t>фіксоване в часі випробування, призначене для встановлення кількісних (та якісних) індивідуально-психологічних якостей.</a:t>
            </a:r>
            <a:endParaRPr lang="ru-RU" sz="4400" dirty="0"/>
          </a:p>
          <a:p>
            <a:pPr algn="ctr" eaLnBrk="1" hangingPunct="1">
              <a:buFontTx/>
              <a:buNone/>
              <a:defRPr/>
            </a:pPr>
            <a:endParaRPr lang="ru-RU" sz="4000" dirty="0" smtClean="0">
              <a:latin typeface="Times New Roman" pitchFamily="18" charset="0"/>
              <a:cs typeface="Times New Roman" pitchFamily="18" charset="0"/>
            </a:endParaRPr>
          </a:p>
        </p:txBody>
      </p:sp>
      <p:sp>
        <p:nvSpPr>
          <p:cNvPr id="2" name="Номер слайда 1"/>
          <p:cNvSpPr>
            <a:spLocks noGrp="1"/>
          </p:cNvSpPr>
          <p:nvPr>
            <p:ph type="sldNum" sz="quarter" idx="12"/>
          </p:nvPr>
        </p:nvSpPr>
        <p:spPr/>
        <p:txBody>
          <a:bodyPr/>
          <a:lstStyle/>
          <a:p>
            <a:pPr>
              <a:defRPr/>
            </a:pPr>
            <a:fld id="{AD5E873C-CB6C-473F-B4E2-5784E7B14B69}" type="slidenum">
              <a:rPr lang="ru-RU" smtClean="0"/>
              <a:pPr>
                <a:defRPr/>
              </a:pPr>
              <a:t>10</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Прямоугольник 2"/>
          <p:cNvSpPr>
            <a:spLocks noChangeArrowheads="1"/>
          </p:cNvSpPr>
          <p:nvPr/>
        </p:nvSpPr>
        <p:spPr bwMode="auto">
          <a:xfrm>
            <a:off x="774700" y="692150"/>
            <a:ext cx="8064500" cy="5632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ru-RU"/>
              <a:t>Процес тестування має три етапи:</a:t>
            </a:r>
          </a:p>
          <a:p>
            <a:r>
              <a:rPr lang="ru-RU"/>
              <a:t> </a:t>
            </a:r>
          </a:p>
          <a:p>
            <a:r>
              <a:rPr lang="ru-RU"/>
              <a:t> 1) вибір тесту (визначається метою тестування і ступенем його достовірності та надійності); </a:t>
            </a:r>
          </a:p>
          <a:p>
            <a:r>
              <a:rPr lang="ru-RU"/>
              <a:t> 2) проведення тестування (визначається інструкцією); </a:t>
            </a:r>
          </a:p>
          <a:p>
            <a:r>
              <a:rPr lang="ru-RU"/>
              <a:t> 3) інтерпретація результатів (визначається системою теоретичних допущень щодо предмета тестування).</a:t>
            </a:r>
          </a:p>
        </p:txBody>
      </p:sp>
      <p:sp>
        <p:nvSpPr>
          <p:cNvPr id="2" name="Номер слайда 1"/>
          <p:cNvSpPr>
            <a:spLocks noGrp="1"/>
          </p:cNvSpPr>
          <p:nvPr>
            <p:ph type="sldNum" sz="quarter" idx="12"/>
          </p:nvPr>
        </p:nvSpPr>
        <p:spPr/>
        <p:txBody>
          <a:bodyPr/>
          <a:lstStyle/>
          <a:p>
            <a:pPr>
              <a:defRPr/>
            </a:pPr>
            <a:fld id="{EE231DCA-2EE4-4B06-998F-6396196567BD}" type="slidenum">
              <a:rPr lang="ru-RU" smtClean="0"/>
              <a:pPr>
                <a:defRPr/>
              </a:pPr>
              <a:t>11</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idx="4294967295"/>
          </p:nvPr>
        </p:nvSpPr>
        <p:spPr>
          <a:xfrm>
            <a:off x="1115616" y="1988840"/>
            <a:ext cx="7402512" cy="2304256"/>
          </a:xfrm>
        </p:spPr>
        <p:txBody>
          <a:bodyPr anchorCtr="0"/>
          <a:lstStyle/>
          <a:p>
            <a:pPr eaLnBrk="1" hangingPunct="1">
              <a:defRPr/>
            </a:pPr>
            <a:r>
              <a:rPr lang="ru-RU" sz="4800" b="1" dirty="0" smtClean="0">
                <a:solidFill>
                  <a:srgbClr val="FFFF00"/>
                </a:solidFill>
                <a:latin typeface="Times New Roman" pitchFamily="18" charset="0"/>
                <a:cs typeface="Times New Roman" pitchFamily="18" charset="0"/>
              </a:rPr>
              <a:t>КРИТЕРІЇ  ТЕСТОВИХ ПИТАНЬ</a:t>
            </a:r>
            <a:endParaRPr lang="uk-UA" sz="4800" b="1" dirty="0" smtClean="0">
              <a:solidFill>
                <a:srgbClr val="FFFF00"/>
              </a:solidFill>
              <a:latin typeface="Times New Roman" pitchFamily="18" charset="0"/>
              <a:cs typeface="Times New Roman" pitchFamily="18" charset="0"/>
            </a:endParaRPr>
          </a:p>
        </p:txBody>
      </p:sp>
      <p:sp>
        <p:nvSpPr>
          <p:cNvPr id="2" name="Номер слайда 1"/>
          <p:cNvSpPr>
            <a:spLocks noGrp="1"/>
          </p:cNvSpPr>
          <p:nvPr>
            <p:ph type="sldNum" sz="quarter" idx="12"/>
          </p:nvPr>
        </p:nvSpPr>
        <p:spPr/>
        <p:txBody>
          <a:bodyPr/>
          <a:lstStyle/>
          <a:p>
            <a:pPr>
              <a:defRPr/>
            </a:pPr>
            <a:fld id="{3C0B002D-165A-4A3C-85E6-312E8A338AF6}" type="slidenum">
              <a:rPr lang="ru-RU" smtClean="0"/>
              <a:pPr>
                <a:defRPr/>
              </a:pPr>
              <a:t>12</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noFill/>
          <a:extLst>
            <a:ext uri="{909E8E84-426E-40DD-AFC4-6F175D3DCCD1}">
              <a14:hiddenFill xmlns:a14="http://schemas.microsoft.com/office/drawing/2010/main" xmlns="">
                <a:solidFill>
                  <a:srgbClr val="FFFFFF"/>
                </a:solidFill>
              </a14:hiddenFill>
            </a:ext>
          </a:extLst>
        </p:spPr>
        <p:txBody>
          <a:bodyPr/>
          <a:lstStyle/>
          <a:p>
            <a:r>
              <a:rPr lang="uk-UA" b="1" i="1" smtClean="0">
                <a:solidFill>
                  <a:srgbClr val="FF6600"/>
                </a:solidFill>
                <a:effectLst/>
                <a:latin typeface="Times New Roman" pitchFamily="18" charset="0"/>
                <a:cs typeface="Times New Roman" pitchFamily="18" charset="0"/>
              </a:rPr>
              <a:t>Валідність -</a:t>
            </a:r>
            <a:endParaRPr lang="ru-RU" b="1" i="1" smtClean="0">
              <a:solidFill>
                <a:srgbClr val="FF6600"/>
              </a:solidFill>
              <a:effectLst/>
              <a:latin typeface="Times New Roman" pitchFamily="18" charset="0"/>
              <a:cs typeface="Times New Roman" pitchFamily="18" charset="0"/>
            </a:endParaRPr>
          </a:p>
        </p:txBody>
      </p:sp>
      <p:sp>
        <p:nvSpPr>
          <p:cNvPr id="12291" name="Rectangle 3"/>
          <p:cNvSpPr>
            <a:spLocks noGrp="1" noChangeArrowheads="1"/>
          </p:cNvSpPr>
          <p:nvPr>
            <p:ph type="body" idx="1"/>
          </p:nvPr>
        </p:nvSpPr>
        <p:spPr/>
        <p:txBody>
          <a:bodyPr/>
          <a:lstStyle/>
          <a:p>
            <a:pPr algn="ctr">
              <a:buFontTx/>
              <a:buNone/>
            </a:pPr>
            <a:endParaRPr lang="uk-UA" sz="4400" b="1" smtClean="0">
              <a:latin typeface="Times New Roman" pitchFamily="18" charset="0"/>
              <a:cs typeface="Times New Roman" pitchFamily="18" charset="0"/>
            </a:endParaRPr>
          </a:p>
          <a:p>
            <a:pPr algn="ctr">
              <a:buFontTx/>
              <a:buNone/>
            </a:pPr>
            <a:r>
              <a:rPr lang="uk-UA" sz="4400" b="1" smtClean="0">
                <a:latin typeface="Times New Roman" pitchFamily="18" charset="0"/>
                <a:cs typeface="Times New Roman" pitchFamily="18" charset="0"/>
              </a:rPr>
              <a:t>це придатність тесту,  тобто здатність вимірювати те, для чого він створений</a:t>
            </a:r>
            <a:endParaRPr lang="ru-RU" sz="4400" b="1" smtClean="0">
              <a:latin typeface="Times New Roman" pitchFamily="18" charset="0"/>
              <a:cs typeface="Times New Roman" pitchFamily="18" charset="0"/>
            </a:endParaRPr>
          </a:p>
        </p:txBody>
      </p:sp>
      <p:sp>
        <p:nvSpPr>
          <p:cNvPr id="2" name="Номер слайда 1"/>
          <p:cNvSpPr>
            <a:spLocks noGrp="1"/>
          </p:cNvSpPr>
          <p:nvPr>
            <p:ph type="sldNum" sz="quarter" idx="12"/>
          </p:nvPr>
        </p:nvSpPr>
        <p:spPr/>
        <p:txBody>
          <a:bodyPr/>
          <a:lstStyle/>
          <a:p>
            <a:pPr>
              <a:defRPr/>
            </a:pPr>
            <a:fld id="{AD5E873C-CB6C-473F-B4E2-5784E7B14B69}" type="slidenum">
              <a:rPr lang="ru-RU" smtClean="0"/>
              <a:pPr>
                <a:defRPr/>
              </a:pPr>
              <a:t>13</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1600200" y="609600"/>
            <a:ext cx="7326313" cy="51593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0"/>
          <a:lstStyle/>
          <a:p>
            <a:pPr eaLnBrk="1" hangingPunct="1"/>
            <a:r>
              <a:rPr lang="uk-UA" b="1" i="1" smtClean="0">
                <a:solidFill>
                  <a:srgbClr val="FF6600"/>
                </a:solidFill>
                <a:effectLst/>
                <a:latin typeface="Times New Roman" pitchFamily="18" charset="0"/>
                <a:cs typeface="Times New Roman" pitchFamily="18" charset="0"/>
              </a:rPr>
              <a:t>Надійність </a:t>
            </a:r>
            <a:r>
              <a:rPr lang="uk-UA" b="1" smtClean="0">
                <a:effectLst/>
                <a:latin typeface="Times New Roman" pitchFamily="18" charset="0"/>
                <a:cs typeface="Times New Roman" pitchFamily="18" charset="0"/>
              </a:rPr>
              <a:t>–</a:t>
            </a:r>
            <a:endParaRPr lang="ru-RU" b="1" smtClean="0">
              <a:effectLst/>
              <a:latin typeface="Times New Roman" pitchFamily="18" charset="0"/>
              <a:cs typeface="Times New Roman" pitchFamily="18" charset="0"/>
            </a:endParaRPr>
          </a:p>
        </p:txBody>
      </p:sp>
      <p:sp>
        <p:nvSpPr>
          <p:cNvPr id="13315" name="Rectangle 3"/>
          <p:cNvSpPr>
            <a:spLocks noGrp="1" noChangeArrowheads="1"/>
          </p:cNvSpPr>
          <p:nvPr>
            <p:ph type="body" idx="4294967295"/>
          </p:nvPr>
        </p:nvSpPr>
        <p:spPr>
          <a:xfrm>
            <a:off x="1066800" y="1628775"/>
            <a:ext cx="7772400" cy="4924425"/>
          </a:xfrm>
        </p:spPr>
        <p:txBody>
          <a:bodyPr lIns="91440" tIns="45720" rIns="91440" bIns="45720"/>
          <a:lstStyle/>
          <a:p>
            <a:pPr algn="ctr" eaLnBrk="1" hangingPunct="1">
              <a:lnSpc>
                <a:spcPct val="90000"/>
              </a:lnSpc>
              <a:buFontTx/>
              <a:buNone/>
            </a:pPr>
            <a:endParaRPr lang="uk-UA" b="1" smtClean="0">
              <a:latin typeface="Times New Roman" pitchFamily="18" charset="0"/>
              <a:cs typeface="Times New Roman" pitchFamily="18" charset="0"/>
            </a:endParaRPr>
          </a:p>
          <a:p>
            <a:pPr algn="ctr" eaLnBrk="1" hangingPunct="1">
              <a:lnSpc>
                <a:spcPct val="90000"/>
              </a:lnSpc>
              <a:buFontTx/>
              <a:buNone/>
            </a:pPr>
            <a:r>
              <a:rPr lang="uk-UA" sz="3600" b="1" smtClean="0">
                <a:latin typeface="Times New Roman" pitchFamily="18" charset="0"/>
                <a:cs typeface="Times New Roman" pitchFamily="18" charset="0"/>
              </a:rPr>
              <a:t>це ступінь стійкості результату. Надійність визначається тим, наскільки результати вимірювання точні, стійкі до дії випадкових факторів і повторюються при додаткових вимірюваннях у стандартних умовах</a:t>
            </a:r>
          </a:p>
        </p:txBody>
      </p:sp>
      <p:sp>
        <p:nvSpPr>
          <p:cNvPr id="2" name="Номер слайда 1"/>
          <p:cNvSpPr>
            <a:spLocks noGrp="1"/>
          </p:cNvSpPr>
          <p:nvPr>
            <p:ph type="sldNum" sz="quarter" idx="12"/>
          </p:nvPr>
        </p:nvSpPr>
        <p:spPr/>
        <p:txBody>
          <a:bodyPr/>
          <a:lstStyle/>
          <a:p>
            <a:pPr>
              <a:defRPr/>
            </a:pPr>
            <a:fld id="{3C0B002D-165A-4A3C-85E6-312E8A338AF6}" type="slidenum">
              <a:rPr lang="ru-RU" smtClean="0"/>
              <a:pPr>
                <a:defRPr/>
              </a:pPr>
              <a:t>14</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defRPr/>
            </a:pPr>
            <a:r>
              <a:rPr lang="uk-UA" sz="5400" b="1" i="1" dirty="0" smtClean="0">
                <a:solidFill>
                  <a:srgbClr val="FF6600"/>
                </a:solidFill>
                <a:latin typeface="Times New Roman" pitchFamily="18" charset="0"/>
                <a:cs typeface="Times New Roman" pitchFamily="18" charset="0"/>
              </a:rPr>
              <a:t>Об</a:t>
            </a:r>
            <a:r>
              <a:rPr lang="en-US" sz="5400" b="1" i="1" dirty="0" smtClean="0">
                <a:solidFill>
                  <a:srgbClr val="FF6600"/>
                </a:solidFill>
                <a:latin typeface="Times New Roman" pitchFamily="18" charset="0"/>
                <a:cs typeface="Times New Roman" pitchFamily="18" charset="0"/>
              </a:rPr>
              <a:t>’</a:t>
            </a:r>
            <a:r>
              <a:rPr lang="uk-UA" sz="5400" b="1" i="1" dirty="0" err="1" smtClean="0">
                <a:solidFill>
                  <a:srgbClr val="FF6600"/>
                </a:solidFill>
                <a:latin typeface="Times New Roman" pitchFamily="18" charset="0"/>
                <a:cs typeface="Times New Roman" pitchFamily="18" charset="0"/>
              </a:rPr>
              <a:t>єктивність</a:t>
            </a:r>
            <a:endParaRPr lang="ru-RU" sz="5400" b="1" dirty="0" smtClean="0"/>
          </a:p>
        </p:txBody>
      </p:sp>
      <p:sp>
        <p:nvSpPr>
          <p:cNvPr id="14339" name="Rectangle 3"/>
          <p:cNvSpPr>
            <a:spLocks noGrp="1" noChangeArrowheads="1"/>
          </p:cNvSpPr>
          <p:nvPr>
            <p:ph type="body" idx="1"/>
          </p:nvPr>
        </p:nvSpPr>
        <p:spPr/>
        <p:txBody>
          <a:bodyPr/>
          <a:lstStyle/>
          <a:p>
            <a:pPr algn="ctr" eaLnBrk="1" hangingPunct="1">
              <a:buFontTx/>
              <a:buNone/>
            </a:pPr>
            <a:r>
              <a:rPr lang="uk-UA" sz="4000" b="1" smtClean="0">
                <a:latin typeface="Times New Roman" pitchFamily="18" charset="0"/>
                <a:cs typeface="Times New Roman" pitchFamily="18" charset="0"/>
              </a:rPr>
              <a:t>означає, що різні дослідники, вимірюючи одну і ту саму характеристику, мають отримати однаковий результат, тобто вплив суб</a:t>
            </a:r>
            <a:r>
              <a:rPr lang="en-US" sz="4000" b="1" smtClean="0">
                <a:latin typeface="Times New Roman" pitchFamily="18" charset="0"/>
                <a:cs typeface="Times New Roman" pitchFamily="18" charset="0"/>
              </a:rPr>
              <a:t>’</a:t>
            </a:r>
            <a:r>
              <a:rPr lang="uk-UA" sz="4000" b="1" smtClean="0">
                <a:latin typeface="Times New Roman" pitchFamily="18" charset="0"/>
                <a:cs typeface="Times New Roman" pitchFamily="18" charset="0"/>
              </a:rPr>
              <a:t>єктивних дій тих, хто вимірює, є мінімальним</a:t>
            </a:r>
            <a:endParaRPr lang="ru-RU" sz="4000" b="1" smtClean="0">
              <a:latin typeface="Times New Roman" pitchFamily="18" charset="0"/>
              <a:cs typeface="Times New Roman" pitchFamily="18" charset="0"/>
            </a:endParaRPr>
          </a:p>
        </p:txBody>
      </p:sp>
      <p:sp>
        <p:nvSpPr>
          <p:cNvPr id="2" name="Номер слайда 1"/>
          <p:cNvSpPr>
            <a:spLocks noGrp="1"/>
          </p:cNvSpPr>
          <p:nvPr>
            <p:ph type="sldNum" sz="quarter" idx="12"/>
          </p:nvPr>
        </p:nvSpPr>
        <p:spPr/>
        <p:txBody>
          <a:bodyPr/>
          <a:lstStyle/>
          <a:p>
            <a:pPr>
              <a:defRPr/>
            </a:pPr>
            <a:fld id="{AD5E873C-CB6C-473F-B4E2-5784E7B14B69}" type="slidenum">
              <a:rPr lang="ru-RU" smtClean="0"/>
              <a:pPr>
                <a:defRPr/>
              </a:pPr>
              <a:t>15</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defRPr/>
            </a:pPr>
            <a:r>
              <a:rPr lang="ru-RU" sz="3200" dirty="0" smtClean="0">
                <a:solidFill>
                  <a:schemeClr val="hlink"/>
                </a:solidFill>
              </a:rPr>
              <a:t/>
            </a:r>
            <a:br>
              <a:rPr lang="ru-RU" sz="3200" dirty="0" smtClean="0">
                <a:solidFill>
                  <a:schemeClr val="hlink"/>
                </a:solidFill>
              </a:rPr>
            </a:br>
            <a:r>
              <a:rPr lang="uk-UA" sz="5400" b="1" i="1" dirty="0" smtClean="0">
                <a:solidFill>
                  <a:srgbClr val="FF6600"/>
                </a:solidFill>
                <a:latin typeface="Times New Roman" pitchFamily="18" charset="0"/>
                <a:cs typeface="Times New Roman" pitchFamily="18" charset="0"/>
              </a:rPr>
              <a:t> Точність</a:t>
            </a:r>
            <a:endParaRPr lang="ru-RU" sz="5400" dirty="0" smtClean="0">
              <a:solidFill>
                <a:schemeClr val="hlink"/>
              </a:solidFill>
            </a:endParaRPr>
          </a:p>
        </p:txBody>
      </p:sp>
      <p:sp>
        <p:nvSpPr>
          <p:cNvPr id="15363" name="Rectangle 3"/>
          <p:cNvSpPr>
            <a:spLocks noGrp="1" noChangeArrowheads="1"/>
          </p:cNvSpPr>
          <p:nvPr>
            <p:ph type="body" idx="1"/>
          </p:nvPr>
        </p:nvSpPr>
        <p:spPr/>
        <p:txBody>
          <a:bodyPr/>
          <a:lstStyle/>
          <a:p>
            <a:pPr marL="609600" indent="-609600" algn="ctr" eaLnBrk="1" hangingPunct="1">
              <a:buFontTx/>
              <a:buNone/>
            </a:pPr>
            <a:r>
              <a:rPr lang="uk-UA" sz="3600" b="1" smtClean="0">
                <a:latin typeface="Times New Roman" pitchFamily="18" charset="0"/>
                <a:cs typeface="Times New Roman" pitchFamily="18" charset="0"/>
              </a:rPr>
              <a:t>визначає мінімальну або систематичну похибку, з якою можна провести вимірювання даним методом. Чим вищою є точність, тим меншою є похибка вимірювання і тим більшою є надійність методу вимірювання</a:t>
            </a:r>
            <a:endParaRPr lang="ru-RU" sz="3600" b="1" smtClean="0">
              <a:latin typeface="Times New Roman" pitchFamily="18" charset="0"/>
              <a:cs typeface="Times New Roman" pitchFamily="18" charset="0"/>
            </a:endParaRPr>
          </a:p>
          <a:p>
            <a:pPr marL="609600" indent="-609600" eaLnBrk="1" hangingPunct="1">
              <a:buFontTx/>
              <a:buNone/>
            </a:pPr>
            <a:endParaRPr lang="ru-RU" smtClean="0"/>
          </a:p>
        </p:txBody>
      </p:sp>
      <p:sp>
        <p:nvSpPr>
          <p:cNvPr id="2" name="Номер слайда 1"/>
          <p:cNvSpPr>
            <a:spLocks noGrp="1"/>
          </p:cNvSpPr>
          <p:nvPr>
            <p:ph type="sldNum" sz="quarter" idx="12"/>
          </p:nvPr>
        </p:nvSpPr>
        <p:spPr/>
        <p:txBody>
          <a:bodyPr/>
          <a:lstStyle/>
          <a:p>
            <a:pPr>
              <a:defRPr/>
            </a:pPr>
            <a:fld id="{AD5E873C-CB6C-473F-B4E2-5784E7B14B69}" type="slidenum">
              <a:rPr lang="ru-RU" smtClean="0"/>
              <a:pPr>
                <a:defRPr/>
              </a:pPr>
              <a:t>16</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971550" y="34925"/>
            <a:ext cx="7772400" cy="1143000"/>
          </a:xfrm>
        </p:spPr>
        <p:txBody>
          <a:bodyPr/>
          <a:lstStyle/>
          <a:p>
            <a:pPr eaLnBrk="1" hangingPunct="1">
              <a:defRPr/>
            </a:pPr>
            <a:r>
              <a:rPr lang="uk-UA" b="1" dirty="0" smtClean="0">
                <a:solidFill>
                  <a:schemeClr val="tx1"/>
                </a:solidFill>
                <a:latin typeface="Times New Roman" pitchFamily="18" charset="0"/>
                <a:cs typeface="Times New Roman" pitchFamily="18" charset="0"/>
              </a:rPr>
              <a:t>Класифікація тестів:</a:t>
            </a:r>
            <a:endParaRPr lang="ru-RU" b="1" dirty="0" smtClean="0">
              <a:solidFill>
                <a:schemeClr val="tx1"/>
              </a:solidFill>
              <a:latin typeface="Times New Roman" pitchFamily="18" charset="0"/>
              <a:cs typeface="Times New Roman" pitchFamily="18" charset="0"/>
            </a:endParaRPr>
          </a:p>
        </p:txBody>
      </p:sp>
      <p:sp>
        <p:nvSpPr>
          <p:cNvPr id="71683" name="Rectangle 3"/>
          <p:cNvSpPr>
            <a:spLocks noGrp="1" noChangeArrowheads="1"/>
          </p:cNvSpPr>
          <p:nvPr>
            <p:ph type="body" idx="1"/>
          </p:nvPr>
        </p:nvSpPr>
        <p:spPr>
          <a:xfrm>
            <a:off x="1295400" y="1052513"/>
            <a:ext cx="7772400" cy="4114800"/>
          </a:xfrm>
        </p:spPr>
        <p:txBody>
          <a:bodyPr/>
          <a:lstStyle/>
          <a:p>
            <a:pPr eaLnBrk="1" hangingPunct="1">
              <a:lnSpc>
                <a:spcPct val="80000"/>
              </a:lnSpc>
              <a:defRPr/>
            </a:pPr>
            <a:r>
              <a:rPr lang="uk-UA" sz="2800" b="1" dirty="0" smtClean="0">
                <a:solidFill>
                  <a:srgbClr val="C00000"/>
                </a:solidFill>
                <a:effectLst>
                  <a:outerShdw blurRad="38100" dist="38100" dir="2700000" algn="tl">
                    <a:srgbClr val="000000"/>
                  </a:outerShdw>
                </a:effectLst>
                <a:latin typeface="Times New Roman" pitchFamily="18" charset="0"/>
                <a:cs typeface="Times New Roman" pitchFamily="18" charset="0"/>
              </a:rPr>
              <a:t>за рівнем уніфікації </a:t>
            </a:r>
            <a:r>
              <a:rPr lang="uk-UA" sz="2800" dirty="0" smtClean="0">
                <a:effectLst>
                  <a:outerShdw blurRad="38100" dist="38100" dir="2700000" algn="tl">
                    <a:srgbClr val="000000"/>
                  </a:outerShdw>
                </a:effectLst>
                <a:latin typeface="Times New Roman" pitchFamily="18" charset="0"/>
                <a:cs typeface="Times New Roman" pitchFamily="18" charset="0"/>
              </a:rPr>
              <a:t>(тести стандартизовані, </a:t>
            </a:r>
            <a:r>
              <a:rPr lang="uk-UA" sz="2800" dirty="0" err="1" smtClean="0">
                <a:effectLst>
                  <a:outerShdw blurRad="38100" dist="38100" dir="2700000" algn="tl">
                    <a:srgbClr val="000000"/>
                  </a:outerShdw>
                </a:effectLst>
                <a:latin typeface="Times New Roman" pitchFamily="18" charset="0"/>
                <a:cs typeface="Times New Roman" pitchFamily="18" charset="0"/>
              </a:rPr>
              <a:t>нестандартизовані</a:t>
            </a:r>
            <a:r>
              <a:rPr lang="uk-UA" sz="2800" dirty="0" smtClean="0">
                <a:effectLst>
                  <a:outerShdw blurRad="38100" dist="38100" dir="2700000" algn="tl">
                    <a:srgbClr val="000000"/>
                  </a:outerShdw>
                </a:effectLst>
                <a:latin typeface="Times New Roman" pitchFamily="18" charset="0"/>
                <a:cs typeface="Times New Roman" pitchFamily="18" charset="0"/>
              </a:rPr>
              <a:t>);</a:t>
            </a:r>
          </a:p>
          <a:p>
            <a:pPr marL="0" indent="0" eaLnBrk="1" hangingPunct="1">
              <a:lnSpc>
                <a:spcPct val="80000"/>
              </a:lnSpc>
              <a:buFontTx/>
              <a:buNone/>
              <a:defRPr/>
            </a:pPr>
            <a:endParaRPr lang="ru-RU" sz="2800" dirty="0" smtClean="0">
              <a:effectLst>
                <a:outerShdw blurRad="38100" dist="38100" dir="2700000" algn="tl">
                  <a:srgbClr val="000000"/>
                </a:outerShdw>
              </a:effectLst>
              <a:latin typeface="Times New Roman" pitchFamily="18" charset="0"/>
              <a:cs typeface="Times New Roman" pitchFamily="18" charset="0"/>
            </a:endParaRPr>
          </a:p>
          <a:p>
            <a:pPr eaLnBrk="1" hangingPunct="1">
              <a:lnSpc>
                <a:spcPct val="80000"/>
              </a:lnSpc>
              <a:defRPr/>
            </a:pPr>
            <a:r>
              <a:rPr lang="uk-UA" sz="2800" b="1" dirty="0" smtClean="0">
                <a:solidFill>
                  <a:srgbClr val="C00000"/>
                </a:solidFill>
                <a:effectLst>
                  <a:outerShdw blurRad="38100" dist="38100" dir="2700000" algn="tl">
                    <a:srgbClr val="000000"/>
                  </a:outerShdw>
                </a:effectLst>
                <a:latin typeface="Times New Roman" pitchFamily="18" charset="0"/>
                <a:cs typeface="Times New Roman" pitchFamily="18" charset="0"/>
              </a:rPr>
              <a:t>за рівнем впровадження </a:t>
            </a:r>
            <a:r>
              <a:rPr lang="uk-UA" sz="2800" dirty="0" smtClean="0">
                <a:effectLst>
                  <a:outerShdw blurRad="38100" dist="38100" dir="2700000" algn="tl">
                    <a:srgbClr val="000000"/>
                  </a:outerShdw>
                </a:effectLst>
                <a:latin typeface="Times New Roman" pitchFamily="18" charset="0"/>
                <a:cs typeface="Times New Roman" pitchFamily="18" charset="0"/>
              </a:rPr>
              <a:t>(загальнодер</a:t>
            </a:r>
            <a:r>
              <a:rPr lang="uk-UA" sz="2800" dirty="0" smtClean="0">
                <a:effectLst>
                  <a:outerShdw blurRad="38100" dist="38100" dir="2700000" algn="tl">
                    <a:srgbClr val="000000"/>
                  </a:outerShdw>
                </a:effectLst>
                <a:latin typeface="Times New Roman" pitchFamily="18" charset="0"/>
              </a:rPr>
              <a:t>ж</a:t>
            </a:r>
            <a:r>
              <a:rPr lang="uk-UA" sz="2800" dirty="0" smtClean="0">
                <a:effectLst>
                  <a:outerShdw blurRad="38100" dist="38100" dir="2700000" algn="tl">
                    <a:srgbClr val="000000"/>
                  </a:outerShdw>
                </a:effectLst>
                <a:latin typeface="Times New Roman" pitchFamily="18" charset="0"/>
                <a:cs typeface="Times New Roman" pitchFamily="18" charset="0"/>
              </a:rPr>
              <a:t>авні, навчального закладу, вчительські</a:t>
            </a:r>
            <a:r>
              <a:rPr lang="uk-UA" sz="2800" dirty="0" smtClean="0">
                <a:effectLst>
                  <a:outerShdw blurRad="38100" dist="38100" dir="2700000" algn="tl">
                    <a:srgbClr val="000000"/>
                  </a:outerShdw>
                </a:effectLst>
                <a:latin typeface="Times New Roman" pitchFamily="18" charset="0"/>
              </a:rPr>
              <a:t>)</a:t>
            </a:r>
            <a:r>
              <a:rPr lang="uk-UA" sz="2800" dirty="0" smtClean="0">
                <a:effectLst>
                  <a:outerShdw blurRad="38100" dist="38100" dir="2700000" algn="tl">
                    <a:srgbClr val="000000"/>
                  </a:outerShdw>
                </a:effectLst>
                <a:latin typeface="Times New Roman" pitchFamily="18" charset="0"/>
                <a:cs typeface="Times New Roman" pitchFamily="18" charset="0"/>
              </a:rPr>
              <a:t>; </a:t>
            </a:r>
          </a:p>
          <a:p>
            <a:pPr marL="0" indent="0" eaLnBrk="1" hangingPunct="1">
              <a:lnSpc>
                <a:spcPct val="80000"/>
              </a:lnSpc>
              <a:buFontTx/>
              <a:buNone/>
              <a:defRPr/>
            </a:pPr>
            <a:endParaRPr lang="ru-RU" sz="2800" dirty="0" smtClean="0">
              <a:effectLst>
                <a:outerShdw blurRad="38100" dist="38100" dir="2700000" algn="tl">
                  <a:srgbClr val="000000"/>
                </a:outerShdw>
              </a:effectLst>
              <a:latin typeface="Times New Roman" pitchFamily="18" charset="0"/>
              <a:cs typeface="Times New Roman" pitchFamily="18" charset="0"/>
            </a:endParaRPr>
          </a:p>
          <a:p>
            <a:pPr algn="just" eaLnBrk="1" hangingPunct="1">
              <a:lnSpc>
                <a:spcPct val="80000"/>
              </a:lnSpc>
              <a:defRPr/>
            </a:pPr>
            <a:r>
              <a:rPr lang="uk-UA" sz="2800" b="1" dirty="0" smtClean="0">
                <a:solidFill>
                  <a:srgbClr val="C00000"/>
                </a:solidFill>
                <a:effectLst>
                  <a:outerShdw blurRad="38100" dist="38100" dir="2700000" algn="tl">
                    <a:srgbClr val="000000"/>
                  </a:outerShdw>
                </a:effectLst>
                <a:latin typeface="Times New Roman" pitchFamily="18" charset="0"/>
                <a:cs typeface="Times New Roman" pitchFamily="18" charset="0"/>
              </a:rPr>
              <a:t>за статусом використання</a:t>
            </a:r>
            <a:r>
              <a:rPr lang="uk-UA" sz="2800" b="1" dirty="0" smtClean="0">
                <a:effectLst>
                  <a:outerShdw blurRad="38100" dist="38100" dir="2700000" algn="tl">
                    <a:srgbClr val="000000"/>
                  </a:outerShdw>
                </a:effectLst>
                <a:latin typeface="Times New Roman" pitchFamily="18" charset="0"/>
                <a:cs typeface="Times New Roman" pitchFamily="18" charset="0"/>
              </a:rPr>
              <a:t> </a:t>
            </a:r>
            <a:r>
              <a:rPr lang="uk-UA" sz="2800" dirty="0" smtClean="0">
                <a:effectLst>
                  <a:outerShdw blurRad="38100" dist="38100" dir="2700000" algn="tl">
                    <a:srgbClr val="000000"/>
                  </a:outerShdw>
                </a:effectLst>
                <a:latin typeface="Times New Roman" pitchFamily="18" charset="0"/>
                <a:cs typeface="Times New Roman" pitchFamily="18" charset="0"/>
              </a:rPr>
              <a:t>(</a:t>
            </a:r>
            <a:r>
              <a:rPr lang="uk-UA" sz="2800" dirty="0" err="1" smtClean="0">
                <a:effectLst>
                  <a:outerShdw blurRad="38100" dist="38100" dir="2700000" algn="tl">
                    <a:srgbClr val="000000"/>
                  </a:outerShdw>
                </a:effectLst>
                <a:latin typeface="Times New Roman" pitchFamily="18" charset="0"/>
                <a:cs typeface="Times New Roman" pitchFamily="18" charset="0"/>
              </a:rPr>
              <a:t>обов</a:t>
            </a:r>
            <a:r>
              <a:rPr lang="en-US" sz="2800" dirty="0" smtClean="0">
                <a:effectLst>
                  <a:outerShdw blurRad="38100" dist="38100" dir="2700000" algn="tl">
                    <a:srgbClr val="000000"/>
                  </a:outerShdw>
                </a:effectLst>
                <a:latin typeface="Times New Roman" pitchFamily="18" charset="0"/>
                <a:cs typeface="Times New Roman" pitchFamily="18" charset="0"/>
              </a:rPr>
              <a:t>’</a:t>
            </a:r>
            <a:r>
              <a:rPr lang="uk-UA" sz="2800" dirty="0" err="1" smtClean="0">
                <a:effectLst>
                  <a:outerShdw blurRad="38100" dist="38100" dir="2700000" algn="tl">
                    <a:srgbClr val="000000"/>
                  </a:outerShdw>
                </a:effectLst>
                <a:latin typeface="Times New Roman" pitchFamily="18" charset="0"/>
                <a:cs typeface="Times New Roman" pitchFamily="18" charset="0"/>
              </a:rPr>
              <a:t>язкові</a:t>
            </a:r>
            <a:r>
              <a:rPr lang="uk-UA" sz="2800" dirty="0" smtClean="0">
                <a:effectLst>
                  <a:outerShdw blurRad="38100" dist="38100" dir="2700000" algn="tl">
                    <a:srgbClr val="000000"/>
                  </a:outerShdw>
                </a:effectLst>
                <a:latin typeface="Times New Roman" pitchFamily="18" charset="0"/>
                <a:cs typeface="Times New Roman" pitchFamily="18" charset="0"/>
              </a:rPr>
              <a:t>, пілотні, дослідницькі</a:t>
            </a:r>
            <a:r>
              <a:rPr lang="uk-UA" sz="2800" dirty="0" smtClean="0">
                <a:effectLst>
                  <a:outerShdw blurRad="38100" dist="38100" dir="2700000" algn="tl">
                    <a:srgbClr val="000000"/>
                  </a:outerShdw>
                </a:effectLst>
                <a:latin typeface="Times New Roman" pitchFamily="18" charset="0"/>
              </a:rPr>
              <a:t>)</a:t>
            </a:r>
            <a:r>
              <a:rPr lang="uk-UA" sz="2800" dirty="0" smtClean="0">
                <a:effectLst>
                  <a:outerShdw blurRad="38100" dist="38100" dir="2700000" algn="tl">
                    <a:srgbClr val="000000"/>
                  </a:outerShdw>
                </a:effectLst>
                <a:latin typeface="Times New Roman" pitchFamily="18" charset="0"/>
                <a:cs typeface="Times New Roman" pitchFamily="18" charset="0"/>
              </a:rPr>
              <a:t>; </a:t>
            </a:r>
          </a:p>
          <a:p>
            <a:pPr marL="0" indent="0" algn="just" eaLnBrk="1" hangingPunct="1">
              <a:lnSpc>
                <a:spcPct val="80000"/>
              </a:lnSpc>
              <a:buFontTx/>
              <a:buNone/>
              <a:defRPr/>
            </a:pPr>
            <a:endParaRPr lang="ru-RU" sz="2800" dirty="0" smtClean="0">
              <a:effectLst>
                <a:outerShdw blurRad="38100" dist="38100" dir="2700000" algn="tl">
                  <a:srgbClr val="000000"/>
                </a:outerShdw>
              </a:effectLst>
              <a:latin typeface="Times New Roman" pitchFamily="18" charset="0"/>
              <a:cs typeface="Times New Roman" pitchFamily="18" charset="0"/>
            </a:endParaRPr>
          </a:p>
          <a:p>
            <a:pPr algn="just" eaLnBrk="1" hangingPunct="1">
              <a:lnSpc>
                <a:spcPct val="80000"/>
              </a:lnSpc>
              <a:defRPr/>
            </a:pPr>
            <a:r>
              <a:rPr lang="uk-UA" sz="2800" b="1" dirty="0" smtClean="0">
                <a:solidFill>
                  <a:srgbClr val="C00000"/>
                </a:solidFill>
                <a:effectLst>
                  <a:outerShdw blurRad="38100" dist="38100" dir="2700000" algn="tl">
                    <a:srgbClr val="000000"/>
                  </a:outerShdw>
                </a:effectLst>
                <a:latin typeface="Times New Roman" pitchFamily="18" charset="0"/>
                <a:cs typeface="Times New Roman" pitchFamily="18" charset="0"/>
              </a:rPr>
              <a:t>за співвідношенням із нормами або критеріями </a:t>
            </a:r>
            <a:r>
              <a:rPr lang="uk-UA" sz="2800" dirty="0" smtClean="0">
                <a:effectLst>
                  <a:outerShdw blurRad="38100" dist="38100" dir="2700000" algn="tl">
                    <a:srgbClr val="000000"/>
                  </a:outerShdw>
                </a:effectLst>
                <a:latin typeface="Times New Roman" pitchFamily="18" charset="0"/>
                <a:cs typeface="Times New Roman" pitchFamily="18" charset="0"/>
              </a:rPr>
              <a:t>(тести досягнень, тести порівняння або тести відбору);</a:t>
            </a:r>
          </a:p>
          <a:p>
            <a:pPr marL="0" indent="0" algn="just" eaLnBrk="1" hangingPunct="1">
              <a:lnSpc>
                <a:spcPct val="80000"/>
              </a:lnSpc>
              <a:buFontTx/>
              <a:buNone/>
              <a:defRPr/>
            </a:pPr>
            <a:endParaRPr lang="uk-UA" sz="2800" dirty="0" smtClean="0">
              <a:effectLst>
                <a:outerShdw blurRad="38100" dist="38100" dir="2700000" algn="tl">
                  <a:srgbClr val="000000"/>
                </a:outerShdw>
              </a:effectLst>
              <a:latin typeface="Times New Roman" pitchFamily="18" charset="0"/>
              <a:cs typeface="Times New Roman" pitchFamily="18" charset="0"/>
            </a:endParaRPr>
          </a:p>
          <a:p>
            <a:pPr algn="just" eaLnBrk="1" hangingPunct="1">
              <a:lnSpc>
                <a:spcPct val="80000"/>
              </a:lnSpc>
              <a:defRPr/>
            </a:pPr>
            <a:r>
              <a:rPr lang="uk-UA" sz="2800" dirty="0" smtClean="0">
                <a:effectLst>
                  <a:outerShdw blurRad="38100" dist="38100" dir="2700000" algn="tl">
                    <a:srgbClr val="000000"/>
                  </a:outerShdw>
                </a:effectLst>
                <a:latin typeface="Times New Roman" pitchFamily="18" charset="0"/>
                <a:cs typeface="Times New Roman" pitchFamily="18" charset="0"/>
              </a:rPr>
              <a:t> </a:t>
            </a:r>
            <a:r>
              <a:rPr lang="uk-UA" sz="2800" b="1" dirty="0" smtClean="0">
                <a:solidFill>
                  <a:srgbClr val="C00000"/>
                </a:solidFill>
                <a:effectLst>
                  <a:outerShdw blurRad="38100" dist="38100" dir="2700000" algn="tl">
                    <a:srgbClr val="000000"/>
                  </a:outerShdw>
                </a:effectLst>
                <a:latin typeface="Times New Roman" pitchFamily="18" charset="0"/>
                <a:cs typeface="Times New Roman" pitchFamily="18" charset="0"/>
              </a:rPr>
              <a:t>за видом тестових завдань</a:t>
            </a:r>
            <a:r>
              <a:rPr lang="uk-UA" sz="2800" dirty="0" smtClean="0">
                <a:effectLst>
                  <a:outerShdw blurRad="38100" dist="38100" dir="2700000" algn="tl">
                    <a:srgbClr val="000000"/>
                  </a:outerShdw>
                </a:effectLst>
                <a:latin typeface="Times New Roman" pitchFamily="18" charset="0"/>
                <a:cs typeface="Times New Roman" pitchFamily="18" charset="0"/>
              </a:rPr>
              <a:t> </a:t>
            </a:r>
            <a:endParaRPr lang="ru-RU" sz="2800" dirty="0" smtClean="0">
              <a:effectLst>
                <a:outerShdw blurRad="38100" dist="38100" dir="2700000" algn="tl">
                  <a:srgbClr val="000000"/>
                </a:outerShdw>
              </a:effectLst>
              <a:latin typeface="Times New Roman" pitchFamily="18" charset="0"/>
              <a:cs typeface="Times New Roman" pitchFamily="18" charset="0"/>
            </a:endParaRPr>
          </a:p>
          <a:p>
            <a:pPr algn="just" eaLnBrk="1" hangingPunct="1">
              <a:lnSpc>
                <a:spcPct val="80000"/>
              </a:lnSpc>
              <a:defRPr/>
            </a:pPr>
            <a:endParaRPr lang="ru-RU" sz="2800" dirty="0" smtClean="0">
              <a:effectLst>
                <a:outerShdw blurRad="38100" dist="38100" dir="2700000" algn="tl">
                  <a:srgbClr val="000000"/>
                </a:outerShdw>
              </a:effectLst>
              <a:latin typeface="Times New Roman" pitchFamily="18" charset="0"/>
              <a:cs typeface="Times New Roman" pitchFamily="18" charset="0"/>
            </a:endParaRPr>
          </a:p>
        </p:txBody>
      </p:sp>
      <p:sp>
        <p:nvSpPr>
          <p:cNvPr id="2" name="Номер слайда 1"/>
          <p:cNvSpPr>
            <a:spLocks noGrp="1"/>
          </p:cNvSpPr>
          <p:nvPr>
            <p:ph type="sldNum" sz="quarter" idx="12"/>
          </p:nvPr>
        </p:nvSpPr>
        <p:spPr/>
        <p:txBody>
          <a:bodyPr/>
          <a:lstStyle/>
          <a:p>
            <a:pPr>
              <a:defRPr/>
            </a:pPr>
            <a:fld id="{AD5E873C-CB6C-473F-B4E2-5784E7B14B69}" type="slidenum">
              <a:rPr lang="ru-RU" smtClean="0"/>
              <a:pPr>
                <a:defRPr/>
              </a:pPr>
              <a:t>17</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3C0B002D-165A-4A3C-85E6-312E8A338AF6}" type="slidenum">
              <a:rPr lang="ru-RU" smtClean="0"/>
              <a:pPr>
                <a:defRPr/>
              </a:pPr>
              <a:t>18</a:t>
            </a:fld>
            <a:endParaRPr lang="ru-RU"/>
          </a:p>
        </p:txBody>
      </p:sp>
      <p:sp>
        <p:nvSpPr>
          <p:cNvPr id="3" name="Прямоугольник 2"/>
          <p:cNvSpPr/>
          <p:nvPr/>
        </p:nvSpPr>
        <p:spPr>
          <a:xfrm>
            <a:off x="687292" y="116041"/>
            <a:ext cx="8460432" cy="6986528"/>
          </a:xfrm>
          <a:prstGeom prst="rect">
            <a:avLst/>
          </a:prstGeom>
        </p:spPr>
        <p:txBody>
          <a:bodyPr wrap="square">
            <a:spAutoFit/>
          </a:bodyPr>
          <a:lstStyle/>
          <a:p>
            <a:r>
              <a:rPr lang="uk-UA" sz="2800" b="1" u="sng" dirty="0">
                <a:solidFill>
                  <a:srgbClr val="C00000"/>
                </a:solidFill>
              </a:rPr>
              <a:t>За способом пред'явлення </a:t>
            </a:r>
            <a:r>
              <a:rPr lang="uk-UA" sz="2800" b="1" u="sng" dirty="0" smtClean="0">
                <a:solidFill>
                  <a:srgbClr val="C00000"/>
                </a:solidFill>
              </a:rPr>
              <a:t>: </a:t>
            </a:r>
            <a:r>
              <a:rPr lang="uk-UA" sz="2800" u="sng" dirty="0"/>
              <a:t/>
            </a:r>
            <a:br>
              <a:rPr lang="uk-UA" sz="2800" u="sng" dirty="0"/>
            </a:br>
            <a:r>
              <a:rPr lang="uk-UA" sz="2800" dirty="0"/>
              <a:t>• бланкові </a:t>
            </a:r>
            <a:br>
              <a:rPr lang="uk-UA" sz="2800" dirty="0"/>
            </a:br>
            <a:r>
              <a:rPr lang="uk-UA" sz="2800" dirty="0"/>
              <a:t>• предметні (маніпуляція матеріальними об'єктами); </a:t>
            </a:r>
            <a:br>
              <a:rPr lang="uk-UA" sz="2800" dirty="0"/>
            </a:br>
            <a:r>
              <a:rPr lang="uk-UA" sz="2800" dirty="0"/>
              <a:t>• </a:t>
            </a:r>
            <a:r>
              <a:rPr lang="uk-UA" sz="2800" dirty="0" smtClean="0"/>
              <a:t>апаратні</a:t>
            </a:r>
            <a:r>
              <a:rPr lang="uk-UA" sz="2800" dirty="0"/>
              <a:t>; </a:t>
            </a:r>
            <a:br>
              <a:rPr lang="uk-UA" sz="2800" dirty="0"/>
            </a:br>
            <a:r>
              <a:rPr lang="uk-UA" sz="2800" dirty="0"/>
              <a:t>• </a:t>
            </a:r>
            <a:r>
              <a:rPr lang="uk-UA" sz="2800" dirty="0" smtClean="0"/>
              <a:t>практичні; </a:t>
            </a:r>
            <a:r>
              <a:rPr lang="uk-UA" sz="2800" dirty="0"/>
              <a:t/>
            </a:r>
            <a:br>
              <a:rPr lang="uk-UA" sz="2800" dirty="0"/>
            </a:br>
            <a:r>
              <a:rPr lang="uk-UA" sz="2800" dirty="0"/>
              <a:t>• комп'ютерні. </a:t>
            </a:r>
            <a:br>
              <a:rPr lang="uk-UA" sz="2800" dirty="0"/>
            </a:br>
            <a:r>
              <a:rPr lang="ru-RU" sz="2800" b="1" u="sng" dirty="0">
                <a:solidFill>
                  <a:srgbClr val="C00000"/>
                </a:solidFill>
              </a:rPr>
              <a:t>За характером </a:t>
            </a:r>
            <a:r>
              <a:rPr lang="ru-RU" sz="2800" b="1" u="sng" dirty="0" err="1" smtClean="0">
                <a:solidFill>
                  <a:srgbClr val="C00000"/>
                </a:solidFill>
              </a:rPr>
              <a:t>дій</a:t>
            </a:r>
            <a:r>
              <a:rPr lang="ru-RU" sz="2800" b="1" u="sng" dirty="0" smtClean="0">
                <a:solidFill>
                  <a:srgbClr val="C00000"/>
                </a:solidFill>
              </a:rPr>
              <a:t>: </a:t>
            </a:r>
            <a:r>
              <a:rPr lang="ru-RU" sz="2800" u="sng" dirty="0"/>
              <a:t/>
            </a:r>
            <a:br>
              <a:rPr lang="ru-RU" sz="2800" u="sng" dirty="0"/>
            </a:br>
            <a:r>
              <a:rPr lang="ru-RU" sz="2800" dirty="0"/>
              <a:t>• </a:t>
            </a:r>
            <a:r>
              <a:rPr lang="ru-RU" sz="2800" dirty="0" err="1"/>
              <a:t>вербальні</a:t>
            </a:r>
            <a:r>
              <a:rPr lang="ru-RU" sz="2800" dirty="0"/>
              <a:t>; </a:t>
            </a:r>
            <a:br>
              <a:rPr lang="ru-RU" sz="2800" dirty="0"/>
            </a:br>
            <a:r>
              <a:rPr lang="ru-RU" sz="2800" dirty="0"/>
              <a:t>• </a:t>
            </a:r>
            <a:r>
              <a:rPr lang="ru-RU" sz="2800" dirty="0" err="1"/>
              <a:t>невербальні</a:t>
            </a:r>
            <a:r>
              <a:rPr lang="ru-RU" sz="2800" dirty="0"/>
              <a:t>. </a:t>
            </a:r>
            <a:br>
              <a:rPr lang="ru-RU" sz="2800" dirty="0"/>
            </a:br>
            <a:r>
              <a:rPr lang="ru-RU" sz="2800" b="1" u="sng" dirty="0">
                <a:solidFill>
                  <a:srgbClr val="C00000"/>
                </a:solidFill>
              </a:rPr>
              <a:t>За </a:t>
            </a:r>
            <a:r>
              <a:rPr lang="ru-RU" sz="2800" b="1" u="sng" dirty="0" err="1">
                <a:solidFill>
                  <a:srgbClr val="C00000"/>
                </a:solidFill>
              </a:rPr>
              <a:t>ступенем</a:t>
            </a:r>
            <a:r>
              <a:rPr lang="ru-RU" sz="2800" b="1" u="sng" dirty="0">
                <a:solidFill>
                  <a:srgbClr val="C00000"/>
                </a:solidFill>
              </a:rPr>
              <a:t> </a:t>
            </a:r>
            <a:r>
              <a:rPr lang="ru-RU" sz="2800" b="1" u="sng" dirty="0" err="1">
                <a:solidFill>
                  <a:srgbClr val="C00000"/>
                </a:solidFill>
              </a:rPr>
              <a:t>однорідності</a:t>
            </a:r>
            <a:r>
              <a:rPr lang="ru-RU" sz="2800" b="1" u="sng" dirty="0">
                <a:solidFill>
                  <a:srgbClr val="C00000"/>
                </a:solidFill>
              </a:rPr>
              <a:t> </a:t>
            </a:r>
            <a:r>
              <a:rPr lang="ru-RU" sz="2800" u="sng" dirty="0" smtClean="0">
                <a:solidFill>
                  <a:srgbClr val="C00000"/>
                </a:solidFill>
              </a:rPr>
              <a:t>: </a:t>
            </a:r>
            <a:r>
              <a:rPr lang="ru-RU" sz="2800" u="sng" dirty="0"/>
              <a:t/>
            </a:r>
            <a:br>
              <a:rPr lang="ru-RU" sz="2800" u="sng" dirty="0"/>
            </a:br>
            <a:r>
              <a:rPr lang="ru-RU" sz="2800" dirty="0"/>
              <a:t>• </a:t>
            </a:r>
            <a:r>
              <a:rPr lang="ru-RU" sz="2800" dirty="0" err="1"/>
              <a:t>гомогенні</a:t>
            </a:r>
            <a:r>
              <a:rPr lang="ru-RU" sz="2800" dirty="0"/>
              <a:t> (</a:t>
            </a:r>
            <a:r>
              <a:rPr lang="ru-RU" sz="2800" dirty="0" err="1"/>
              <a:t>рівень</a:t>
            </a:r>
            <a:r>
              <a:rPr lang="ru-RU" sz="2800" dirty="0"/>
              <a:t> </a:t>
            </a:r>
            <a:r>
              <a:rPr lang="ru-RU" sz="2800" dirty="0" err="1"/>
              <a:t>підготовки</a:t>
            </a:r>
            <a:r>
              <a:rPr lang="ru-RU" sz="2800" dirty="0"/>
              <a:t> з одного предмету) </a:t>
            </a:r>
            <a:br>
              <a:rPr lang="ru-RU" sz="2800" dirty="0"/>
            </a:br>
            <a:r>
              <a:rPr lang="ru-RU" sz="2800" dirty="0"/>
              <a:t>• </a:t>
            </a:r>
            <a:r>
              <a:rPr lang="ru-RU" sz="2800" dirty="0" err="1"/>
              <a:t>гетерогенні</a:t>
            </a:r>
            <a:r>
              <a:rPr lang="ru-RU" sz="2800" dirty="0"/>
              <a:t>  - для </a:t>
            </a:r>
            <a:r>
              <a:rPr lang="ru-RU" sz="2800" dirty="0" err="1"/>
              <a:t>вимірювання</a:t>
            </a:r>
            <a:r>
              <a:rPr lang="ru-RU" sz="2800" dirty="0"/>
              <a:t> </a:t>
            </a:r>
            <a:r>
              <a:rPr lang="ru-RU" sz="2800" dirty="0" err="1"/>
              <a:t>рівня</a:t>
            </a:r>
            <a:r>
              <a:rPr lang="ru-RU" sz="2800" dirty="0"/>
              <a:t> </a:t>
            </a:r>
            <a:r>
              <a:rPr lang="ru-RU" sz="2800" dirty="0" err="1"/>
              <a:t>підготовленості</a:t>
            </a:r>
            <a:r>
              <a:rPr lang="ru-RU" sz="2800" dirty="0"/>
              <a:t> </a:t>
            </a:r>
            <a:r>
              <a:rPr lang="ru-RU" sz="2800" dirty="0" err="1"/>
              <a:t>учнів</a:t>
            </a:r>
            <a:r>
              <a:rPr lang="ru-RU" sz="2800" dirty="0"/>
              <a:t> по </a:t>
            </a:r>
            <a:r>
              <a:rPr lang="ru-RU" sz="2800" dirty="0" err="1"/>
              <a:t>декількох</a:t>
            </a:r>
            <a:r>
              <a:rPr lang="ru-RU" sz="2800" dirty="0"/>
              <a:t> </a:t>
            </a:r>
            <a:r>
              <a:rPr lang="ru-RU" sz="2800" dirty="0" err="1"/>
              <a:t>навчальних</a:t>
            </a:r>
            <a:r>
              <a:rPr lang="ru-RU" sz="2800" dirty="0"/>
              <a:t> </a:t>
            </a:r>
            <a:r>
              <a:rPr lang="uk-UA" sz="2800" dirty="0"/>
              <a:t>п</a:t>
            </a:r>
            <a:r>
              <a:rPr lang="ru-RU" sz="2800" dirty="0" err="1"/>
              <a:t>редметів</a:t>
            </a:r>
            <a:r>
              <a:rPr lang="ru-RU" sz="2800" dirty="0"/>
              <a:t> і (</a:t>
            </a:r>
            <a:r>
              <a:rPr lang="ru-RU" sz="2800" dirty="0" err="1"/>
              <a:t>або</a:t>
            </a:r>
            <a:r>
              <a:rPr lang="ru-RU" sz="2800" dirty="0"/>
              <a:t>) </a:t>
            </a:r>
            <a:r>
              <a:rPr lang="ru-RU" sz="2800" dirty="0" err="1"/>
              <a:t>властивостями</a:t>
            </a:r>
            <a:r>
              <a:rPr lang="ru-RU" sz="2800" dirty="0"/>
              <a:t> </a:t>
            </a:r>
            <a:r>
              <a:rPr lang="ru-RU" sz="2800" dirty="0" err="1"/>
              <a:t>особистості</a:t>
            </a:r>
            <a:r>
              <a:rPr lang="ru-RU" sz="2800" dirty="0"/>
              <a:t>. </a:t>
            </a:r>
          </a:p>
          <a:p>
            <a:r>
              <a:rPr lang="ru-RU" sz="2800" dirty="0"/>
              <a:t/>
            </a:r>
            <a:br>
              <a:rPr lang="ru-RU" sz="2800" dirty="0"/>
            </a:br>
            <a:endParaRPr lang="ru-RU" sz="2800" dirty="0"/>
          </a:p>
        </p:txBody>
      </p:sp>
    </p:spTree>
    <p:extLst>
      <p:ext uri="{BB962C8B-B14F-4D97-AF65-F5344CB8AC3E}">
        <p14:creationId xmlns:p14="http://schemas.microsoft.com/office/powerpoint/2010/main" xmlns="" val="1951648116"/>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p:txBody>
          <a:bodyPr anchorCtr="0"/>
          <a:lstStyle/>
          <a:p>
            <a:pPr eaLnBrk="1" hangingPunct="1">
              <a:defRPr/>
            </a:pPr>
            <a:r>
              <a:rPr lang="uk-UA" dirty="0" smtClean="0">
                <a:latin typeface="Times New Roman" pitchFamily="18" charset="0"/>
                <a:cs typeface="Times New Roman" pitchFamily="18" charset="0"/>
              </a:rPr>
              <a:t>Класифікація тестових завдань</a:t>
            </a:r>
            <a:endParaRPr lang="ru-RU" dirty="0" smtClean="0">
              <a:latin typeface="Times New Roman" pitchFamily="18" charset="0"/>
              <a:cs typeface="Times New Roman" pitchFamily="18" charset="0"/>
            </a:endParaRPr>
          </a:p>
        </p:txBody>
      </p:sp>
      <p:sp>
        <p:nvSpPr>
          <p:cNvPr id="238595" name="Rectangle 3"/>
          <p:cNvSpPr>
            <a:spLocks noGrp="1" noChangeArrowheads="1"/>
          </p:cNvSpPr>
          <p:nvPr>
            <p:ph type="body" idx="4294967295"/>
          </p:nvPr>
        </p:nvSpPr>
        <p:spPr>
          <a:xfrm>
            <a:off x="1187450" y="2276475"/>
            <a:ext cx="7772400" cy="4114800"/>
          </a:xfrm>
        </p:spPr>
        <p:txBody>
          <a:bodyPr lIns="91440" tIns="45720" rIns="91440" bIns="45720"/>
          <a:lstStyle/>
          <a:p>
            <a:pPr algn="ctr" eaLnBrk="1" hangingPunct="1">
              <a:lnSpc>
                <a:spcPct val="90000"/>
              </a:lnSpc>
              <a:buFontTx/>
              <a:buNone/>
              <a:defRPr/>
            </a:pPr>
            <a:r>
              <a:rPr lang="uk-UA" sz="3600" b="1" dirty="0" smtClean="0">
                <a:latin typeface="Times New Roman" pitchFamily="18" charset="0"/>
                <a:cs typeface="Times New Roman" pitchFamily="18" charset="0"/>
              </a:rPr>
              <a:t>Закрита форма</a:t>
            </a:r>
          </a:p>
          <a:p>
            <a:pPr eaLnBrk="1" hangingPunct="1">
              <a:lnSpc>
                <a:spcPct val="90000"/>
              </a:lnSpc>
              <a:defRPr/>
            </a:pPr>
            <a:r>
              <a:rPr lang="uk-UA" sz="3600" dirty="0" smtClean="0">
                <a:latin typeface="Times New Roman" pitchFamily="18" charset="0"/>
                <a:cs typeface="Times New Roman" pitchFamily="18" charset="0"/>
              </a:rPr>
              <a:t>Вибір однієї правильної відповіді;</a:t>
            </a:r>
          </a:p>
          <a:p>
            <a:pPr eaLnBrk="1" hangingPunct="1">
              <a:lnSpc>
                <a:spcPct val="90000"/>
              </a:lnSpc>
              <a:defRPr/>
            </a:pPr>
            <a:r>
              <a:rPr lang="uk-UA" sz="3600" dirty="0" smtClean="0">
                <a:latin typeface="Times New Roman" pitchFamily="18" charset="0"/>
                <a:cs typeface="Times New Roman" pitchFamily="18" charset="0"/>
              </a:rPr>
              <a:t>Вибір декількох правильних відповідей.</a:t>
            </a:r>
          </a:p>
          <a:p>
            <a:pPr eaLnBrk="1" hangingPunct="1">
              <a:lnSpc>
                <a:spcPct val="90000"/>
              </a:lnSpc>
              <a:defRPr/>
            </a:pPr>
            <a:r>
              <a:rPr lang="uk-UA" sz="3600" dirty="0" smtClean="0">
                <a:latin typeface="Times New Roman" pitchFamily="18" charset="0"/>
                <a:cs typeface="Times New Roman" pitchFamily="18" charset="0"/>
              </a:rPr>
              <a:t>Вибір альтернативної відповіді.</a:t>
            </a:r>
          </a:p>
          <a:p>
            <a:pPr eaLnBrk="1" hangingPunct="1">
              <a:lnSpc>
                <a:spcPct val="90000"/>
              </a:lnSpc>
              <a:defRPr/>
            </a:pPr>
            <a:r>
              <a:rPr lang="uk-UA" sz="3600" dirty="0" smtClean="0">
                <a:latin typeface="Times New Roman" pitchFamily="18" charset="0"/>
                <a:cs typeface="Times New Roman" pitchFamily="18" charset="0"/>
              </a:rPr>
              <a:t>Встановлення відповідності.</a:t>
            </a:r>
          </a:p>
          <a:p>
            <a:pPr eaLnBrk="1" hangingPunct="1">
              <a:lnSpc>
                <a:spcPct val="90000"/>
              </a:lnSpc>
              <a:defRPr/>
            </a:pPr>
            <a:r>
              <a:rPr lang="uk-UA" sz="3600" dirty="0" smtClean="0">
                <a:latin typeface="Times New Roman" pitchFamily="18" charset="0"/>
                <a:cs typeface="Times New Roman" pitchFamily="18" charset="0"/>
              </a:rPr>
              <a:t>Встановлення послідовності.</a:t>
            </a:r>
            <a:endParaRPr lang="uk-UA" sz="3600" dirty="0" smtClean="0">
              <a:effectLst>
                <a:outerShdw blurRad="38100" dist="38100" dir="2700000" algn="tl">
                  <a:srgbClr val="000000"/>
                </a:outerShdw>
              </a:effectLst>
              <a:latin typeface="Times New Roman" pitchFamily="18" charset="0"/>
              <a:cs typeface="Times New Roman" pitchFamily="18" charset="0"/>
            </a:endParaRPr>
          </a:p>
          <a:p>
            <a:pPr eaLnBrk="1" hangingPunct="1">
              <a:lnSpc>
                <a:spcPct val="90000"/>
              </a:lnSpc>
              <a:defRPr/>
            </a:pPr>
            <a:endParaRPr lang="ru-RU" sz="3600" dirty="0" smtClean="0">
              <a:effectLst>
                <a:outerShdw blurRad="38100" dist="38100" dir="2700000" algn="tl">
                  <a:srgbClr val="000000"/>
                </a:outerShdw>
              </a:effectLst>
            </a:endParaRPr>
          </a:p>
        </p:txBody>
      </p:sp>
      <p:sp>
        <p:nvSpPr>
          <p:cNvPr id="2" name="Номер слайда 1"/>
          <p:cNvSpPr>
            <a:spLocks noGrp="1"/>
          </p:cNvSpPr>
          <p:nvPr>
            <p:ph type="sldNum" sz="quarter" idx="12"/>
          </p:nvPr>
        </p:nvSpPr>
        <p:spPr/>
        <p:txBody>
          <a:bodyPr/>
          <a:lstStyle/>
          <a:p>
            <a:pPr>
              <a:defRPr/>
            </a:pPr>
            <a:fld id="{3C0B002D-165A-4A3C-85E6-312E8A338AF6}" type="slidenum">
              <a:rPr lang="ru-RU" smtClean="0"/>
              <a:pPr>
                <a:defRPr/>
              </a:pPr>
              <a:t>19</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idx="4294967295"/>
          </p:nvPr>
        </p:nvSpPr>
        <p:spPr>
          <a:xfrm>
            <a:off x="683568" y="116632"/>
            <a:ext cx="7532688" cy="4103985"/>
          </a:xfrm>
        </p:spPr>
        <p:txBody>
          <a:bodyPr anchorCtr="0"/>
          <a:lstStyle/>
          <a:p>
            <a:pPr eaLnBrk="1" hangingPunct="1">
              <a:defRPr/>
            </a:pPr>
            <a:r>
              <a:rPr lang="uk-UA" sz="4000" dirty="0">
                <a:effectLst/>
              </a:rPr>
              <a:t>Інформація про </a:t>
            </a:r>
            <a:r>
              <a:rPr lang="ru-RU" sz="4000" dirty="0" err="1">
                <a:effectLst/>
              </a:rPr>
              <a:t>застосуванн</a:t>
            </a:r>
            <a:r>
              <a:rPr lang="uk-UA" sz="4000" dirty="0">
                <a:effectLst/>
              </a:rPr>
              <a:t>я</a:t>
            </a:r>
            <a:r>
              <a:rPr lang="ru-RU" sz="4000" dirty="0">
                <a:effectLst/>
              </a:rPr>
              <a:t> бланкового та </a:t>
            </a:r>
            <a:r>
              <a:rPr lang="ru-RU" sz="4000" dirty="0" err="1">
                <a:effectLst/>
              </a:rPr>
              <a:t>комп’ютерного</a:t>
            </a:r>
            <a:r>
              <a:rPr lang="ru-RU" sz="4000" dirty="0">
                <a:effectLst/>
              </a:rPr>
              <a:t> </a:t>
            </a:r>
            <a:r>
              <a:rPr lang="ru-RU" sz="4000" dirty="0" err="1">
                <a:effectLst/>
              </a:rPr>
              <a:t>тестування</a:t>
            </a:r>
            <a:r>
              <a:rPr lang="uk-UA" sz="2400" b="1" i="1" dirty="0" smtClean="0">
                <a:solidFill>
                  <a:schemeClr val="tx1"/>
                </a:solidFill>
                <a:latin typeface="Times New Roman" pitchFamily="18" charset="0"/>
              </a:rPr>
              <a:t/>
            </a:r>
            <a:br>
              <a:rPr lang="uk-UA" sz="2400" b="1" i="1" dirty="0" smtClean="0">
                <a:solidFill>
                  <a:schemeClr val="tx1"/>
                </a:solidFill>
                <a:latin typeface="Times New Roman" pitchFamily="18" charset="0"/>
              </a:rPr>
            </a:br>
            <a:endParaRPr lang="ru-RU" sz="2400" b="1" i="1" dirty="0" smtClean="0">
              <a:solidFill>
                <a:schemeClr val="tx1"/>
              </a:solidFill>
              <a:latin typeface="Times New Roman" pitchFamily="18"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20072" y="3802360"/>
            <a:ext cx="3646854" cy="27229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Номер слайда 2"/>
          <p:cNvSpPr>
            <a:spLocks noGrp="1"/>
          </p:cNvSpPr>
          <p:nvPr>
            <p:ph type="sldNum" sz="quarter" idx="12"/>
          </p:nvPr>
        </p:nvSpPr>
        <p:spPr/>
        <p:txBody>
          <a:bodyPr/>
          <a:lstStyle/>
          <a:p>
            <a:pPr>
              <a:defRPr/>
            </a:pPr>
            <a:fld id="{3C0B002D-165A-4A3C-85E6-312E8A338AF6}" type="slidenum">
              <a:rPr lang="ru-RU" smtClean="0"/>
              <a:pPr>
                <a:defRPr/>
              </a:pPr>
              <a:t>2</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p:txBody>
          <a:bodyPr anchorCtr="0"/>
          <a:lstStyle/>
          <a:p>
            <a:pPr eaLnBrk="1" hangingPunct="1">
              <a:defRPr/>
            </a:pPr>
            <a:r>
              <a:rPr lang="uk-UA" dirty="0" smtClean="0">
                <a:latin typeface="Times New Roman" pitchFamily="18" charset="0"/>
                <a:cs typeface="Times New Roman" pitchFamily="18" charset="0"/>
              </a:rPr>
              <a:t>Класифікація тестових завдань</a:t>
            </a:r>
            <a:endParaRPr lang="ru-RU" dirty="0" smtClean="0">
              <a:latin typeface="Times New Roman" pitchFamily="18" charset="0"/>
              <a:cs typeface="Times New Roman" pitchFamily="18" charset="0"/>
            </a:endParaRPr>
          </a:p>
        </p:txBody>
      </p:sp>
      <p:sp>
        <p:nvSpPr>
          <p:cNvPr id="18435" name="Rectangle 3"/>
          <p:cNvSpPr>
            <a:spLocks noGrp="1" noChangeArrowheads="1"/>
          </p:cNvSpPr>
          <p:nvPr>
            <p:ph type="body" idx="4294967295"/>
          </p:nvPr>
        </p:nvSpPr>
        <p:spPr>
          <a:xfrm>
            <a:off x="1509713" y="2306638"/>
            <a:ext cx="7002462" cy="3554412"/>
          </a:xfrm>
        </p:spPr>
        <p:txBody>
          <a:bodyPr lIns="91440" tIns="45720" rIns="91440" bIns="45720"/>
          <a:lstStyle/>
          <a:p>
            <a:pPr algn="ctr" eaLnBrk="1" hangingPunct="1">
              <a:buFontTx/>
              <a:buNone/>
            </a:pPr>
            <a:r>
              <a:rPr lang="uk-UA" sz="4000" b="1" smtClean="0">
                <a:latin typeface="Times New Roman" pitchFamily="18" charset="0"/>
                <a:cs typeface="Times New Roman" pitchFamily="18" charset="0"/>
              </a:rPr>
              <a:t>Відкрита форма</a:t>
            </a:r>
            <a:r>
              <a:rPr lang="uk-UA" sz="4000" smtClean="0">
                <a:latin typeface="Times New Roman" pitchFamily="18" charset="0"/>
                <a:cs typeface="Times New Roman" pitchFamily="18" charset="0"/>
              </a:rPr>
              <a:t> </a:t>
            </a:r>
          </a:p>
          <a:p>
            <a:pPr eaLnBrk="1" hangingPunct="1"/>
            <a:r>
              <a:rPr lang="uk-UA" sz="2800" smtClean="0">
                <a:latin typeface="Times New Roman" pitchFamily="18" charset="0"/>
                <a:cs typeface="Times New Roman" pitchFamily="18" charset="0"/>
              </a:rPr>
              <a:t>Доповнення твердження </a:t>
            </a:r>
          </a:p>
          <a:p>
            <a:pPr eaLnBrk="1" hangingPunct="1"/>
            <a:r>
              <a:rPr lang="uk-UA" sz="2800" smtClean="0">
                <a:latin typeface="Times New Roman" pitchFamily="18" charset="0"/>
                <a:cs typeface="Times New Roman" pitchFamily="18" charset="0"/>
              </a:rPr>
              <a:t>Запис короткої відповіді (число, вираз, слово).</a:t>
            </a:r>
          </a:p>
          <a:p>
            <a:pPr eaLnBrk="1" hangingPunct="1"/>
            <a:r>
              <a:rPr lang="uk-UA" sz="2800" smtClean="0">
                <a:latin typeface="Times New Roman" pitchFamily="18" charset="0"/>
                <a:cs typeface="Times New Roman" pitchFamily="18" charset="0"/>
              </a:rPr>
              <a:t> Повне пояснення, розгорнута відповідь (логічно-послідовні міркування учнів з опорою на теоретичні положення).</a:t>
            </a:r>
            <a:endParaRPr lang="ru-RU" sz="2800" smtClean="0">
              <a:latin typeface="Times New Roman" pitchFamily="18" charset="0"/>
              <a:cs typeface="Times New Roman" pitchFamily="18" charset="0"/>
            </a:endParaRPr>
          </a:p>
        </p:txBody>
      </p:sp>
      <p:sp>
        <p:nvSpPr>
          <p:cNvPr id="2" name="Номер слайда 1"/>
          <p:cNvSpPr>
            <a:spLocks noGrp="1"/>
          </p:cNvSpPr>
          <p:nvPr>
            <p:ph type="sldNum" sz="quarter" idx="12"/>
          </p:nvPr>
        </p:nvSpPr>
        <p:spPr/>
        <p:txBody>
          <a:bodyPr/>
          <a:lstStyle/>
          <a:p>
            <a:pPr>
              <a:defRPr/>
            </a:pPr>
            <a:fld id="{3C0B002D-165A-4A3C-85E6-312E8A338AF6}" type="slidenum">
              <a:rPr lang="ru-RU" smtClean="0"/>
              <a:pPr>
                <a:defRPr/>
              </a:pPr>
              <a:t>20</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p:txBody>
          <a:bodyPr anchorCtr="0"/>
          <a:lstStyle/>
          <a:p>
            <a:pPr eaLnBrk="1" hangingPunct="1">
              <a:defRPr/>
            </a:pPr>
            <a:r>
              <a:rPr lang="uk-UA" dirty="0" smtClean="0">
                <a:latin typeface="Times New Roman" pitchFamily="18" charset="0"/>
                <a:cs typeface="Times New Roman" pitchFamily="18" charset="0"/>
              </a:rPr>
              <a:t>Класифікація тестових завдань</a:t>
            </a:r>
            <a:endParaRPr lang="ru-RU" dirty="0" smtClean="0">
              <a:latin typeface="Times New Roman" pitchFamily="18" charset="0"/>
              <a:cs typeface="Times New Roman" pitchFamily="18" charset="0"/>
            </a:endParaRPr>
          </a:p>
        </p:txBody>
      </p:sp>
      <p:sp>
        <p:nvSpPr>
          <p:cNvPr id="19459" name="Rectangle 3"/>
          <p:cNvSpPr>
            <a:spLocks noGrp="1" noChangeArrowheads="1"/>
          </p:cNvSpPr>
          <p:nvPr>
            <p:ph type="body" idx="4294967295"/>
          </p:nvPr>
        </p:nvSpPr>
        <p:spPr/>
        <p:txBody>
          <a:bodyPr lIns="91440" tIns="45720" rIns="91440" bIns="45720"/>
          <a:lstStyle/>
          <a:p>
            <a:pPr algn="ctr" eaLnBrk="1" hangingPunct="1">
              <a:lnSpc>
                <a:spcPct val="90000"/>
              </a:lnSpc>
              <a:buFontTx/>
              <a:buNone/>
            </a:pPr>
            <a:r>
              <a:rPr lang="uk-UA" sz="4000" b="1" smtClean="0">
                <a:latin typeface="Times New Roman" pitchFamily="18" charset="0"/>
                <a:cs typeface="Times New Roman" pitchFamily="18" charset="0"/>
              </a:rPr>
              <a:t>Фасетні тестові завдання</a:t>
            </a:r>
            <a:r>
              <a:rPr lang="uk-UA" sz="4000" smtClean="0">
                <a:latin typeface="Times New Roman" pitchFamily="18" charset="0"/>
                <a:cs typeface="Times New Roman" pitchFamily="18" charset="0"/>
              </a:rPr>
              <a:t> </a:t>
            </a:r>
          </a:p>
          <a:p>
            <a:pPr algn="ctr" eaLnBrk="1" hangingPunct="1">
              <a:lnSpc>
                <a:spcPct val="90000"/>
              </a:lnSpc>
              <a:buFontTx/>
              <a:buNone/>
            </a:pPr>
            <a:r>
              <a:rPr lang="uk-UA" sz="4000" smtClean="0">
                <a:latin typeface="Times New Roman" pitchFamily="18" charset="0"/>
                <a:cs typeface="Times New Roman" pitchFamily="18" charset="0"/>
              </a:rPr>
              <a:t>передбачають варіативність змісту, коли завдання і відповіді різні, а зміст відповідає одній і тій же одиниці навчального матеріалу.</a:t>
            </a:r>
          </a:p>
        </p:txBody>
      </p:sp>
      <p:sp>
        <p:nvSpPr>
          <p:cNvPr id="2" name="Номер слайда 1"/>
          <p:cNvSpPr>
            <a:spLocks noGrp="1"/>
          </p:cNvSpPr>
          <p:nvPr>
            <p:ph type="sldNum" sz="quarter" idx="12"/>
          </p:nvPr>
        </p:nvSpPr>
        <p:spPr/>
        <p:txBody>
          <a:bodyPr/>
          <a:lstStyle/>
          <a:p>
            <a:pPr>
              <a:defRPr/>
            </a:pPr>
            <a:fld id="{3C0B002D-165A-4A3C-85E6-312E8A338AF6}" type="slidenum">
              <a:rPr lang="ru-RU" smtClean="0"/>
              <a:pPr>
                <a:defRPr/>
              </a:pPr>
              <a:t>21</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body" idx="1"/>
          </p:nvPr>
        </p:nvSpPr>
        <p:spPr>
          <a:xfrm>
            <a:off x="900113" y="1628775"/>
            <a:ext cx="7993062" cy="4608513"/>
          </a:xfrm>
        </p:spPr>
        <p:txBody>
          <a:bodyPr/>
          <a:lstStyle/>
          <a:p>
            <a:pPr algn="ctr" eaLnBrk="1" hangingPunct="1">
              <a:lnSpc>
                <a:spcPct val="80000"/>
              </a:lnSpc>
              <a:buFontTx/>
              <a:buNone/>
            </a:pPr>
            <a:r>
              <a:rPr lang="uk-UA" sz="3600" i="1" smtClean="0">
                <a:solidFill>
                  <a:srgbClr val="FF6600"/>
                </a:solidFill>
                <a:latin typeface="Times New Roman" pitchFamily="18" charset="0"/>
                <a:cs typeface="Times New Roman" pitchFamily="18" charset="0"/>
              </a:rPr>
              <a:t>Тестове завдання з вибором однієї або декількох відповідей</a:t>
            </a:r>
            <a:r>
              <a:rPr lang="uk-UA" sz="3600" smtClean="0">
                <a:solidFill>
                  <a:schemeClr val="hlink"/>
                </a:solidFill>
                <a:latin typeface="Times New Roman" pitchFamily="18" charset="0"/>
                <a:cs typeface="Times New Roman" pitchFamily="18" charset="0"/>
              </a:rPr>
              <a:t> </a:t>
            </a:r>
            <a:r>
              <a:rPr lang="uk-UA" sz="3600" smtClean="0">
                <a:latin typeface="Times New Roman" pitchFamily="18" charset="0"/>
                <a:cs typeface="Times New Roman" pitchFamily="18" charset="0"/>
              </a:rPr>
              <a:t>складається з 3-х</a:t>
            </a:r>
          </a:p>
          <a:p>
            <a:pPr algn="ctr" eaLnBrk="1" hangingPunct="1">
              <a:lnSpc>
                <a:spcPct val="80000"/>
              </a:lnSpc>
              <a:buFontTx/>
              <a:buNone/>
            </a:pPr>
            <a:r>
              <a:rPr lang="uk-UA" sz="3600" smtClean="0">
                <a:latin typeface="Times New Roman" pitchFamily="18" charset="0"/>
                <a:cs typeface="Times New Roman" pitchFamily="18" charset="0"/>
              </a:rPr>
              <a:t>    частин:</a:t>
            </a:r>
          </a:p>
          <a:p>
            <a:pPr eaLnBrk="1" hangingPunct="1">
              <a:lnSpc>
                <a:spcPct val="80000"/>
              </a:lnSpc>
            </a:pPr>
            <a:r>
              <a:rPr lang="uk-UA" smtClean="0">
                <a:latin typeface="Times New Roman" pitchFamily="18" charset="0"/>
                <a:cs typeface="Times New Roman" pitchFamily="18" charset="0"/>
              </a:rPr>
              <a:t>Інструкції;</a:t>
            </a:r>
          </a:p>
          <a:p>
            <a:pPr eaLnBrk="1" hangingPunct="1">
              <a:lnSpc>
                <a:spcPct val="80000"/>
              </a:lnSpc>
            </a:pPr>
            <a:r>
              <a:rPr lang="uk-UA" smtClean="0">
                <a:latin typeface="Times New Roman" pitchFamily="18" charset="0"/>
                <a:cs typeface="Times New Roman" pitchFamily="18" charset="0"/>
              </a:rPr>
              <a:t>умови, яка описує певну проблему та ставить завдання перед екзаменованим;</a:t>
            </a:r>
          </a:p>
          <a:p>
            <a:pPr eaLnBrk="1" hangingPunct="1">
              <a:lnSpc>
                <a:spcPct val="80000"/>
              </a:lnSpc>
            </a:pPr>
            <a:r>
              <a:rPr lang="uk-UA" smtClean="0">
                <a:latin typeface="Times New Roman" pitchFamily="18" charset="0"/>
                <a:cs typeface="Times New Roman" pitchFamily="18" charset="0"/>
              </a:rPr>
              <a:t>варіантів відповідей, серед яких як мінімум  один є правильною відповіддю (</a:t>
            </a:r>
            <a:r>
              <a:rPr lang="uk-UA" i="1" smtClean="0">
                <a:solidFill>
                  <a:srgbClr val="FF6600"/>
                </a:solidFill>
                <a:latin typeface="Times New Roman" pitchFamily="18" charset="0"/>
                <a:cs typeface="Times New Roman" pitchFamily="18" charset="0"/>
              </a:rPr>
              <a:t>райтер</a:t>
            </a:r>
            <a:r>
              <a:rPr lang="uk-UA" smtClean="0">
                <a:latin typeface="Times New Roman" pitchFamily="18" charset="0"/>
                <a:cs typeface="Times New Roman" pitchFamily="18" charset="0"/>
              </a:rPr>
              <a:t>) , а решта є  неправильними відповідями (</a:t>
            </a:r>
            <a:r>
              <a:rPr lang="uk-UA" i="1" smtClean="0">
                <a:solidFill>
                  <a:srgbClr val="FF6600"/>
                </a:solidFill>
                <a:latin typeface="Times New Roman" pitchFamily="18" charset="0"/>
                <a:cs typeface="Times New Roman" pitchFamily="18" charset="0"/>
              </a:rPr>
              <a:t>дистракторами</a:t>
            </a:r>
            <a:r>
              <a:rPr lang="uk-UA" i="1" smtClean="0">
                <a:latin typeface="Times New Roman" pitchFamily="18" charset="0"/>
                <a:cs typeface="Times New Roman" pitchFamily="18" charset="0"/>
              </a:rPr>
              <a:t>)</a:t>
            </a:r>
            <a:endParaRPr lang="uk-UA" smtClean="0">
              <a:latin typeface="Times New Roman" pitchFamily="18" charset="0"/>
              <a:cs typeface="Times New Roman" pitchFamily="18" charset="0"/>
            </a:endParaRPr>
          </a:p>
        </p:txBody>
      </p:sp>
      <p:sp>
        <p:nvSpPr>
          <p:cNvPr id="20483" name="Rectangle 3"/>
          <p:cNvSpPr>
            <a:spLocks noChangeArrowheads="1"/>
          </p:cNvSpPr>
          <p:nvPr/>
        </p:nvSpPr>
        <p:spPr bwMode="auto">
          <a:xfrm>
            <a:off x="1785938" y="428625"/>
            <a:ext cx="6311900"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eaLnBrk="0" hangingPunct="0"/>
            <a:r>
              <a:rPr lang="uk-UA">
                <a:solidFill>
                  <a:schemeClr val="tx2"/>
                </a:solidFill>
                <a:cs typeface="Times New Roman" pitchFamily="18" charset="0"/>
              </a:rPr>
              <a:t>Структура тестового завдання</a:t>
            </a:r>
            <a:endParaRPr lang="ru-RU">
              <a:solidFill>
                <a:schemeClr val="tx2"/>
              </a:solidFill>
              <a:cs typeface="Times New Roman" pitchFamily="18" charset="0"/>
            </a:endParaRPr>
          </a:p>
        </p:txBody>
      </p:sp>
      <p:sp>
        <p:nvSpPr>
          <p:cNvPr id="2" name="Номер слайда 1"/>
          <p:cNvSpPr>
            <a:spLocks noGrp="1"/>
          </p:cNvSpPr>
          <p:nvPr>
            <p:ph type="sldNum" sz="quarter" idx="12"/>
          </p:nvPr>
        </p:nvSpPr>
        <p:spPr/>
        <p:txBody>
          <a:bodyPr/>
          <a:lstStyle/>
          <a:p>
            <a:pPr>
              <a:defRPr/>
            </a:pPr>
            <a:fld id="{AD5E873C-CB6C-473F-B4E2-5784E7B14B69}" type="slidenum">
              <a:rPr lang="ru-RU" smtClean="0"/>
              <a:pPr>
                <a:defRPr/>
              </a:pPr>
              <a:t>22</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a:lstStyle/>
          <a:p>
            <a:pPr>
              <a:defRPr/>
            </a:pPr>
            <a:r>
              <a:rPr lang="uk-UA" sz="4000" dirty="0" smtClean="0">
                <a:latin typeface="Times New Roman" pitchFamily="18" charset="0"/>
                <a:cs typeface="Times New Roman" pitchFamily="18" charset="0"/>
              </a:rPr>
              <a:t>Приклад тестового завдання</a:t>
            </a:r>
            <a:endParaRPr lang="ru-RU" sz="4000" dirty="0">
              <a:latin typeface="Times New Roman" pitchFamily="18" charset="0"/>
              <a:cs typeface="Times New Roman" pitchFamily="18" charset="0"/>
            </a:endParaRPr>
          </a:p>
        </p:txBody>
      </p:sp>
      <p:sp>
        <p:nvSpPr>
          <p:cNvPr id="21507" name="Содержимое 2"/>
          <p:cNvSpPr>
            <a:spLocks noGrp="1"/>
          </p:cNvSpPr>
          <p:nvPr>
            <p:ph idx="4294967295"/>
          </p:nvPr>
        </p:nvSpPr>
        <p:spPr/>
        <p:txBody>
          <a:bodyPr/>
          <a:lstStyle/>
          <a:p>
            <a:pPr>
              <a:lnSpc>
                <a:spcPct val="80000"/>
              </a:lnSpc>
              <a:buFontTx/>
              <a:buNone/>
            </a:pPr>
            <a:r>
              <a:rPr lang="uk-UA" sz="4400" smtClean="0">
                <a:solidFill>
                  <a:srgbClr val="0000FF"/>
                </a:solidFill>
              </a:rPr>
              <a:t> </a:t>
            </a:r>
            <a:r>
              <a:rPr lang="uk-UA" smtClean="0">
                <a:latin typeface="Times New Roman" pitchFamily="18" charset="0"/>
                <a:cs typeface="Times New Roman" pitchFamily="18" charset="0"/>
              </a:rPr>
              <a:t>Виберіть одну правильну відповідь:</a:t>
            </a:r>
            <a:r>
              <a:rPr lang="uk-UA" smtClean="0">
                <a:solidFill>
                  <a:srgbClr val="0000FF"/>
                </a:solidFill>
                <a:latin typeface="Times New Roman" pitchFamily="18" charset="0"/>
                <a:cs typeface="Times New Roman" pitchFamily="18" charset="0"/>
              </a:rPr>
              <a:t> </a:t>
            </a:r>
            <a:endParaRPr lang="uk-UA" i="1" smtClean="0">
              <a:solidFill>
                <a:srgbClr val="0000FF"/>
              </a:solidFill>
              <a:latin typeface="Times New Roman" pitchFamily="18" charset="0"/>
              <a:cs typeface="Times New Roman" pitchFamily="18" charset="0"/>
            </a:endParaRPr>
          </a:p>
          <a:p>
            <a:pPr algn="ctr">
              <a:lnSpc>
                <a:spcPct val="80000"/>
              </a:lnSpc>
              <a:buFontTx/>
              <a:buNone/>
            </a:pPr>
            <a:r>
              <a:rPr lang="uk-UA" sz="3600" i="1" smtClean="0">
                <a:solidFill>
                  <a:srgbClr val="C00000"/>
                </a:solidFill>
                <a:latin typeface="Times New Roman" pitchFamily="18" charset="0"/>
                <a:cs typeface="Times New Roman" pitchFamily="18" charset="0"/>
              </a:rPr>
              <a:t>Гіпертекст - це</a:t>
            </a:r>
          </a:p>
          <a:p>
            <a:pPr>
              <a:lnSpc>
                <a:spcPct val="80000"/>
              </a:lnSpc>
              <a:buFontTx/>
              <a:buNone/>
            </a:pPr>
            <a:r>
              <a:rPr lang="uk-UA" sz="3600" i="1" smtClean="0">
                <a:latin typeface="Times New Roman" pitchFamily="18" charset="0"/>
                <a:cs typeface="Times New Roman" pitchFamily="18" charset="0"/>
              </a:rPr>
              <a:t>А  дуже великий текст </a:t>
            </a:r>
          </a:p>
          <a:p>
            <a:pPr>
              <a:lnSpc>
                <a:spcPct val="80000"/>
              </a:lnSpc>
              <a:buFontTx/>
              <a:buNone/>
            </a:pPr>
            <a:r>
              <a:rPr lang="uk-UA" sz="3600" i="1" smtClean="0">
                <a:latin typeface="Times New Roman" pitchFamily="18" charset="0"/>
                <a:cs typeface="Times New Roman" pitchFamily="18" charset="0"/>
              </a:rPr>
              <a:t>Б структурований текст </a:t>
            </a:r>
          </a:p>
          <a:p>
            <a:pPr>
              <a:lnSpc>
                <a:spcPct val="80000"/>
              </a:lnSpc>
              <a:buFontTx/>
              <a:buNone/>
            </a:pPr>
            <a:r>
              <a:rPr lang="uk-UA" sz="3600" i="1" smtClean="0">
                <a:latin typeface="Times New Roman" pitchFamily="18" charset="0"/>
                <a:cs typeface="Times New Roman" pitchFamily="18" charset="0"/>
              </a:rPr>
              <a:t>В  текст, набраний на комп</a:t>
            </a:r>
            <a:r>
              <a:rPr lang="en-US" sz="3600" i="1" smtClean="0">
                <a:latin typeface="Times New Roman" pitchFamily="18" charset="0"/>
                <a:cs typeface="Times New Roman" pitchFamily="18" charset="0"/>
              </a:rPr>
              <a:t>’</a:t>
            </a:r>
            <a:r>
              <a:rPr lang="uk-UA" sz="3600" i="1" smtClean="0">
                <a:latin typeface="Times New Roman" pitchFamily="18" charset="0"/>
                <a:cs typeface="Times New Roman" pitchFamily="18" charset="0"/>
              </a:rPr>
              <a:t>ютері</a:t>
            </a:r>
          </a:p>
          <a:p>
            <a:pPr>
              <a:lnSpc>
                <a:spcPct val="80000"/>
              </a:lnSpc>
              <a:buFontTx/>
              <a:buNone/>
            </a:pPr>
            <a:r>
              <a:rPr lang="uk-UA" sz="3600" i="1" smtClean="0">
                <a:latin typeface="Times New Roman" pitchFamily="18" charset="0"/>
                <a:cs typeface="Times New Roman" pitchFamily="18" charset="0"/>
              </a:rPr>
              <a:t>Г текст, в якому використовується шрифт великого розміру</a:t>
            </a:r>
            <a:endParaRPr lang="ru-RU" sz="3600" i="1" smtClean="0">
              <a:latin typeface="Times New Roman" pitchFamily="18" charset="0"/>
              <a:cs typeface="Times New Roman" pitchFamily="18" charset="0"/>
            </a:endParaRPr>
          </a:p>
        </p:txBody>
      </p:sp>
      <p:sp>
        <p:nvSpPr>
          <p:cNvPr id="3" name="Номер слайда 2"/>
          <p:cNvSpPr>
            <a:spLocks noGrp="1"/>
          </p:cNvSpPr>
          <p:nvPr>
            <p:ph type="sldNum" sz="quarter" idx="12"/>
          </p:nvPr>
        </p:nvSpPr>
        <p:spPr/>
        <p:txBody>
          <a:bodyPr/>
          <a:lstStyle/>
          <a:p>
            <a:pPr>
              <a:defRPr/>
            </a:pPr>
            <a:fld id="{3C0B002D-165A-4A3C-85E6-312E8A338AF6}" type="slidenum">
              <a:rPr lang="ru-RU" smtClean="0"/>
              <a:pPr>
                <a:defRPr/>
              </a:pPr>
              <a:t>23</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a:defRPr/>
            </a:pPr>
            <a:r>
              <a:rPr lang="uk-UA" sz="4800" smtClean="0">
                <a:latin typeface="Times New Roman" pitchFamily="18" charset="0"/>
              </a:rPr>
              <a:t>Приклад тестового завдання</a:t>
            </a:r>
            <a:endParaRPr lang="ru-RU" sz="4800" smtClean="0">
              <a:latin typeface="Times New Roman" pitchFamily="18" charset="0"/>
            </a:endParaRPr>
          </a:p>
        </p:txBody>
      </p:sp>
      <p:sp>
        <p:nvSpPr>
          <p:cNvPr id="22531" name="Rectangle 3"/>
          <p:cNvSpPr>
            <a:spLocks noGrp="1" noChangeArrowheads="1"/>
          </p:cNvSpPr>
          <p:nvPr>
            <p:ph type="body" idx="1"/>
          </p:nvPr>
        </p:nvSpPr>
        <p:spPr/>
        <p:txBody>
          <a:bodyPr/>
          <a:lstStyle/>
          <a:p>
            <a:pPr algn="ctr" eaLnBrk="1" hangingPunct="1">
              <a:buFontTx/>
              <a:buNone/>
            </a:pPr>
            <a:r>
              <a:rPr lang="uk-UA" sz="3600" smtClean="0">
                <a:solidFill>
                  <a:schemeClr val="hlink"/>
                </a:solidFill>
                <a:latin typeface="Times New Roman" pitchFamily="18" charset="0"/>
              </a:rPr>
              <a:t>Виберіть правильні відповіді</a:t>
            </a:r>
          </a:p>
          <a:p>
            <a:pPr algn="ctr" eaLnBrk="1" hangingPunct="1">
              <a:buFontTx/>
              <a:buNone/>
            </a:pPr>
            <a:r>
              <a:rPr lang="uk-UA" sz="3600" smtClean="0">
                <a:solidFill>
                  <a:srgbClr val="FF6600"/>
                </a:solidFill>
                <a:latin typeface="Times New Roman" pitchFamily="18" charset="0"/>
              </a:rPr>
              <a:t>Програма, яка є програмою браузером</a:t>
            </a:r>
          </a:p>
          <a:p>
            <a:pPr eaLnBrk="1" hangingPunct="1">
              <a:buFontTx/>
              <a:buNone/>
            </a:pPr>
            <a:r>
              <a:rPr lang="uk-UA" sz="3600" smtClean="0">
                <a:latin typeface="Times New Roman" pitchFamily="18" charset="0"/>
              </a:rPr>
              <a:t>А. </a:t>
            </a:r>
            <a:r>
              <a:rPr lang="en-US" sz="3600" smtClean="0">
                <a:latin typeface="Times New Roman" pitchFamily="18" charset="0"/>
              </a:rPr>
              <a:t>Excel</a:t>
            </a:r>
          </a:p>
          <a:p>
            <a:pPr eaLnBrk="1" hangingPunct="1">
              <a:buFontTx/>
              <a:buNone/>
            </a:pPr>
            <a:r>
              <a:rPr lang="uk-UA" sz="3600" smtClean="0">
                <a:latin typeface="Times New Roman" pitchFamily="18" charset="0"/>
              </a:rPr>
              <a:t>Б. </a:t>
            </a:r>
            <a:r>
              <a:rPr lang="en-US" sz="3600" smtClean="0">
                <a:latin typeface="Times New Roman" pitchFamily="18" charset="0"/>
              </a:rPr>
              <a:t>Opera</a:t>
            </a:r>
          </a:p>
          <a:p>
            <a:pPr eaLnBrk="1" hangingPunct="1">
              <a:buFontTx/>
              <a:buNone/>
            </a:pPr>
            <a:r>
              <a:rPr lang="uk-UA" sz="3600" smtClean="0">
                <a:latin typeface="Times New Roman" pitchFamily="18" charset="0"/>
              </a:rPr>
              <a:t>В. </a:t>
            </a:r>
            <a:r>
              <a:rPr lang="en-US" sz="3600" smtClean="0">
                <a:latin typeface="Times New Roman" pitchFamily="18" charset="0"/>
              </a:rPr>
              <a:t>Rambler</a:t>
            </a:r>
            <a:endParaRPr lang="uk-UA" sz="3600" smtClean="0">
              <a:latin typeface="Times New Roman" pitchFamily="18" charset="0"/>
            </a:endParaRPr>
          </a:p>
          <a:p>
            <a:pPr eaLnBrk="1" hangingPunct="1">
              <a:buFontTx/>
              <a:buNone/>
            </a:pPr>
            <a:r>
              <a:rPr lang="uk-UA" sz="3600" smtClean="0">
                <a:latin typeface="Times New Roman" pitchFamily="18" charset="0"/>
              </a:rPr>
              <a:t>Г. </a:t>
            </a:r>
            <a:r>
              <a:rPr lang="en-US" sz="3600" smtClean="0">
                <a:latin typeface="Times New Roman" pitchFamily="18" charset="0"/>
              </a:rPr>
              <a:t>Google Chrome</a:t>
            </a:r>
            <a:endParaRPr lang="ru-RU" sz="3600" smtClean="0">
              <a:latin typeface="Times New Roman" pitchFamily="18" charset="0"/>
            </a:endParaRPr>
          </a:p>
        </p:txBody>
      </p:sp>
      <p:sp>
        <p:nvSpPr>
          <p:cNvPr id="2" name="Номер слайда 1"/>
          <p:cNvSpPr>
            <a:spLocks noGrp="1"/>
          </p:cNvSpPr>
          <p:nvPr>
            <p:ph type="sldNum" sz="quarter" idx="12"/>
          </p:nvPr>
        </p:nvSpPr>
        <p:spPr/>
        <p:txBody>
          <a:bodyPr/>
          <a:lstStyle/>
          <a:p>
            <a:pPr>
              <a:defRPr/>
            </a:pPr>
            <a:fld id="{AD5E873C-CB6C-473F-B4E2-5784E7B14B69}" type="slidenum">
              <a:rPr lang="ru-RU" smtClean="0"/>
              <a:pPr>
                <a:defRPr/>
              </a:pPr>
              <a:t>24</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Заголовок 1"/>
          <p:cNvSpPr>
            <a:spLocks noGrp="1"/>
          </p:cNvSpPr>
          <p:nvPr>
            <p:ph type="title" idx="429496729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0" tIns="45720" rIns="91440" bIns="45720" anchorCtr="0"/>
          <a:lstStyle/>
          <a:p>
            <a:pPr eaLnBrk="1" hangingPunct="1"/>
            <a:r>
              <a:rPr lang="ru-RU" smtClean="0">
                <a:effectLst/>
                <a:latin typeface="Times New Roman" pitchFamily="18" charset="0"/>
              </a:rPr>
              <a:t>Завдання на встановлення відповідності (логічні пари)</a:t>
            </a:r>
            <a:endParaRPr lang="ru-RU" smtClean="0">
              <a:effectLst/>
            </a:endParaRPr>
          </a:p>
        </p:txBody>
      </p:sp>
      <p:sp>
        <p:nvSpPr>
          <p:cNvPr id="23555" name="Содержимое 2"/>
          <p:cNvSpPr>
            <a:spLocks noGrp="1"/>
          </p:cNvSpPr>
          <p:nvPr>
            <p:ph idx="4294967295"/>
          </p:nvPr>
        </p:nvSpPr>
        <p:spPr/>
        <p:txBody>
          <a:bodyPr lIns="91440" tIns="45720" rIns="91440" bIns="45720"/>
          <a:lstStyle/>
          <a:p>
            <a:pPr algn="ctr" eaLnBrk="1" hangingPunct="1">
              <a:buFontTx/>
              <a:buNone/>
            </a:pPr>
            <a:r>
              <a:rPr lang="ru-RU" smtClean="0">
                <a:latin typeface="Times New Roman" pitchFamily="18" charset="0"/>
              </a:rPr>
              <a:t>Завдання  складається  з  інструкції  та  </a:t>
            </a:r>
          </a:p>
          <a:p>
            <a:pPr algn="ctr" eaLnBrk="1" hangingPunct="1">
              <a:buFontTx/>
              <a:buNone/>
            </a:pPr>
            <a:r>
              <a:rPr lang="ru-RU" smtClean="0">
                <a:latin typeface="Times New Roman" pitchFamily="18" charset="0"/>
              </a:rPr>
              <a:t> поданої у  двох  колонках  інформації,  яку </a:t>
            </a:r>
            <a:br>
              <a:rPr lang="ru-RU" smtClean="0">
                <a:latin typeface="Times New Roman" pitchFamily="18" charset="0"/>
              </a:rPr>
            </a:br>
            <a:r>
              <a:rPr lang="ru-RU" smtClean="0">
                <a:latin typeface="Times New Roman" pitchFamily="18" charset="0"/>
              </a:rPr>
              <a:t>позначено цифрами (ліворуч) і буквами (праворуч). </a:t>
            </a:r>
          </a:p>
          <a:p>
            <a:pPr algn="ctr" eaLnBrk="1" hangingPunct="1">
              <a:buFontTx/>
              <a:buNone/>
            </a:pPr>
            <a:r>
              <a:rPr lang="ru-RU" smtClean="0">
                <a:latin typeface="Times New Roman" pitchFamily="18" charset="0"/>
              </a:rPr>
              <a:t>    При виконанні завдання необхідно </a:t>
            </a:r>
            <a:br>
              <a:rPr lang="ru-RU" smtClean="0">
                <a:latin typeface="Times New Roman" pitchFamily="18" charset="0"/>
              </a:rPr>
            </a:br>
            <a:r>
              <a:rPr lang="ru-RU" smtClean="0">
                <a:latin typeface="Times New Roman" pitchFamily="18" charset="0"/>
              </a:rPr>
              <a:t>встановити відповідність інформації, позначеної цифрами і буквами - утворити логічні пари. </a:t>
            </a:r>
          </a:p>
          <a:p>
            <a:pPr eaLnBrk="1" hangingPunct="1"/>
            <a:endParaRPr lang="ru-RU" smtClean="0"/>
          </a:p>
        </p:txBody>
      </p:sp>
      <p:sp>
        <p:nvSpPr>
          <p:cNvPr id="4" name="Дата 3"/>
          <p:cNvSpPr txBox="1">
            <a:spLocks noGrp="1"/>
          </p:cNvSpPr>
          <p:nvPr/>
        </p:nvSpPr>
        <p:spPr>
          <a:xfrm>
            <a:off x="457200" y="6356350"/>
            <a:ext cx="2133600" cy="365125"/>
          </a:xfrm>
          <a:prstGeom prst="rect">
            <a:avLst/>
          </a:prstGeom>
          <a:noFill/>
        </p:spPr>
        <p:txBody>
          <a:bodyPr anchor="ctr"/>
          <a:lstStyle/>
          <a:p>
            <a:pPr fontAlgn="auto">
              <a:spcBef>
                <a:spcPts val="0"/>
              </a:spcBef>
              <a:spcAft>
                <a:spcPts val="0"/>
              </a:spcAft>
              <a:defRPr/>
            </a:pPr>
            <a:fld id="{58C91C93-3315-4269-9F9B-92AFF2D3BF2F}" type="datetime1">
              <a:rPr lang="ru-RU" sz="1200">
                <a:solidFill>
                  <a:schemeClr val="tx1">
                    <a:tint val="75000"/>
                  </a:schemeClr>
                </a:solidFill>
                <a:latin typeface="+mn-lt"/>
              </a:rPr>
              <a:pPr fontAlgn="auto">
                <a:spcBef>
                  <a:spcPts val="0"/>
                </a:spcBef>
                <a:spcAft>
                  <a:spcPts val="0"/>
                </a:spcAft>
                <a:defRPr/>
              </a:pPr>
              <a:t>17.04.2012</a:t>
            </a:fld>
            <a:endParaRPr lang="ru-RU" sz="1200">
              <a:solidFill>
                <a:schemeClr val="tx1">
                  <a:tint val="75000"/>
                </a:schemeClr>
              </a:solidFill>
              <a:latin typeface="+mn-lt"/>
            </a:endParaRPr>
          </a:p>
        </p:txBody>
      </p:sp>
      <p:sp>
        <p:nvSpPr>
          <p:cNvPr id="5" name="Номер слайда 4"/>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46435590-2E93-4FAF-A848-E48187FBFD7B}" type="slidenum">
              <a:rPr lang="ru-RU" sz="1200">
                <a:solidFill>
                  <a:schemeClr val="tx1">
                    <a:tint val="75000"/>
                  </a:schemeClr>
                </a:solidFill>
                <a:latin typeface="+mn-lt"/>
              </a:rPr>
              <a:pPr algn="r" fontAlgn="auto">
                <a:spcBef>
                  <a:spcPts val="0"/>
                </a:spcBef>
                <a:spcAft>
                  <a:spcPts val="0"/>
                </a:spcAft>
                <a:defRPr/>
              </a:pPr>
              <a:t>25</a:t>
            </a:fld>
            <a:endParaRPr lang="ru-RU" sz="1200">
              <a:solidFill>
                <a:schemeClr val="tx1">
                  <a:tint val="75000"/>
                </a:schemeClr>
              </a:solidFill>
              <a:latin typeface="+mn-lt"/>
            </a:endParaRPr>
          </a:p>
        </p:txBody>
      </p:sp>
      <p:sp>
        <p:nvSpPr>
          <p:cNvPr id="2" name="Номер слайда 1"/>
          <p:cNvSpPr>
            <a:spLocks noGrp="1"/>
          </p:cNvSpPr>
          <p:nvPr>
            <p:ph type="sldNum" sz="quarter" idx="12"/>
          </p:nvPr>
        </p:nvSpPr>
        <p:spPr/>
        <p:txBody>
          <a:bodyPr/>
          <a:lstStyle/>
          <a:p>
            <a:pPr>
              <a:defRPr/>
            </a:pPr>
            <a:fld id="{3C0B002D-165A-4A3C-85E6-312E8A338AF6}" type="slidenum">
              <a:rPr lang="ru-RU" smtClean="0"/>
              <a:pPr>
                <a:defRPr/>
              </a:pPr>
              <a:t>25</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noFill/>
          <a:extLst>
            <a:ext uri="{909E8E84-426E-40DD-AFC4-6F175D3DCCD1}">
              <a14:hiddenFill xmlns:a14="http://schemas.microsoft.com/office/drawing/2010/main" xmlns="">
                <a:solidFill>
                  <a:srgbClr val="FFFFFF"/>
                </a:solidFill>
              </a14:hiddenFill>
            </a:ext>
          </a:extLst>
        </p:spPr>
        <p:txBody>
          <a:bodyPr/>
          <a:lstStyle/>
          <a:p>
            <a:r>
              <a:rPr lang="uk-UA" sz="4000" smtClean="0">
                <a:effectLst/>
                <a:latin typeface="Arial" charset="0"/>
              </a:rPr>
              <a:t>Установіть відповідність між назвою пристроїв та їх призначенням</a:t>
            </a:r>
            <a:endParaRPr lang="ru-RU" sz="4000" smtClean="0">
              <a:effectLst/>
              <a:latin typeface="Arial" charset="0"/>
            </a:endParaRPr>
          </a:p>
        </p:txBody>
      </p:sp>
      <p:graphicFrame>
        <p:nvGraphicFramePr>
          <p:cNvPr id="101424" name="Group 48"/>
          <p:cNvGraphicFramePr>
            <a:graphicFrameLocks noGrp="1"/>
          </p:cNvGraphicFramePr>
          <p:nvPr>
            <p:ph idx="1"/>
          </p:nvPr>
        </p:nvGraphicFramePr>
        <p:xfrm>
          <a:off x="1295400" y="1905000"/>
          <a:ext cx="7772400" cy="4229100"/>
        </p:xfrm>
        <a:graphic>
          <a:graphicData uri="http://schemas.openxmlformats.org/drawingml/2006/table">
            <a:tbl>
              <a:tblPr/>
              <a:tblGrid>
                <a:gridCol w="3886200"/>
                <a:gridCol w="3886200"/>
              </a:tblGrid>
              <a:tr h="102870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uk-UA" sz="3200" b="0" i="0" u="none" strike="noStrike" cap="none" normalizeH="0" baseline="0" smtClean="0">
                          <a:ln>
                            <a:noFill/>
                          </a:ln>
                          <a:solidFill>
                            <a:schemeClr val="tx1"/>
                          </a:solidFill>
                          <a:effectLst/>
                          <a:latin typeface="Times New Roman" pitchFamily="18" charset="0"/>
                        </a:rPr>
                        <a:t>1. Пристрій для збереження даних</a:t>
                      </a:r>
                      <a:endParaRPr kumimoji="0" lang="ru-RU" sz="3200" b="0" i="0" u="none" strike="noStrike" cap="none" normalizeH="0" baseline="0" smtClean="0">
                        <a:ln>
                          <a:noFill/>
                        </a:ln>
                        <a:solidFill>
                          <a:schemeClr val="tx1"/>
                        </a:solidFill>
                        <a:effectLst/>
                        <a:latin typeface="Times New Roman" pitchFamily="18"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uk-UA" sz="3200" b="0" i="0" u="none" strike="noStrike" cap="none" normalizeH="0" baseline="0" smtClean="0">
                          <a:ln>
                            <a:noFill/>
                          </a:ln>
                          <a:solidFill>
                            <a:schemeClr val="tx1"/>
                          </a:solidFill>
                          <a:effectLst/>
                          <a:latin typeface="Times New Roman" pitchFamily="18" charset="0"/>
                        </a:rPr>
                        <a:t>А. Клавіатура</a:t>
                      </a:r>
                      <a:endParaRPr kumimoji="0" lang="ru-RU" sz="3200" b="0" i="0" u="none" strike="noStrike" cap="none" normalizeH="0" baseline="0" smtClean="0">
                        <a:ln>
                          <a:noFill/>
                        </a:ln>
                        <a:solidFill>
                          <a:schemeClr val="tx1"/>
                        </a:solidFill>
                        <a:effectLst/>
                        <a:latin typeface="Times New Roman" pitchFamily="18" charset="0"/>
                      </a:endParaRPr>
                    </a:p>
                  </a:txBody>
                  <a:tcPr horzOverflow="overflow">
                    <a:lnL>
                      <a:noFill/>
                    </a:lnL>
                    <a:lnR cap="flat">
                      <a:noFill/>
                    </a:lnR>
                    <a:lnT cap="flat">
                      <a:noFill/>
                    </a:lnT>
                    <a:lnB>
                      <a:noFill/>
                    </a:lnB>
                    <a:lnTlToBr>
                      <a:noFill/>
                    </a:lnTlToBr>
                    <a:lnBlToTr>
                      <a:noFill/>
                    </a:lnBlToTr>
                    <a:noFill/>
                  </a:tcPr>
                </a:tc>
              </a:tr>
              <a:tr h="102870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uk-UA" sz="3200" b="0" i="0" u="none" strike="noStrike" cap="none" normalizeH="0" baseline="0" smtClean="0">
                          <a:ln>
                            <a:noFill/>
                          </a:ln>
                          <a:solidFill>
                            <a:schemeClr val="tx1"/>
                          </a:solidFill>
                          <a:effectLst/>
                          <a:latin typeface="Times New Roman" pitchFamily="18" charset="0"/>
                        </a:rPr>
                        <a:t>2. Пристрій для вивода інформації</a:t>
                      </a:r>
                      <a:endParaRPr kumimoji="0" lang="ru-RU" sz="3200" b="0" i="0" u="none" strike="noStrike" cap="none" normalizeH="0" baseline="0" smtClean="0">
                        <a:ln>
                          <a:noFill/>
                        </a:ln>
                        <a:solidFill>
                          <a:schemeClr val="tx1"/>
                        </a:solidFill>
                        <a:effectLst/>
                        <a:latin typeface="Times New Roman"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uk-UA" sz="3200" b="0" i="0" u="none" strike="noStrike" cap="none" normalizeH="0" baseline="0" smtClean="0">
                          <a:ln>
                            <a:noFill/>
                          </a:ln>
                          <a:solidFill>
                            <a:schemeClr val="tx1"/>
                          </a:solidFill>
                          <a:effectLst/>
                          <a:latin typeface="Times New Roman" pitchFamily="18" charset="0"/>
                        </a:rPr>
                        <a:t>Б. Мишка</a:t>
                      </a:r>
                      <a:endParaRPr kumimoji="0" lang="ru-RU" sz="3200" b="0" i="0" u="none" strike="noStrike" cap="none" normalizeH="0" baseline="0" smtClean="0">
                        <a:ln>
                          <a:noFill/>
                        </a:ln>
                        <a:solidFill>
                          <a:schemeClr val="tx1"/>
                        </a:solidFill>
                        <a:effectLst/>
                        <a:latin typeface="Times New Roman" pitchFamily="18" charset="0"/>
                      </a:endParaRPr>
                    </a:p>
                  </a:txBody>
                  <a:tcPr horzOverflow="overflow">
                    <a:lnL>
                      <a:noFill/>
                    </a:lnL>
                    <a:lnR cap="flat">
                      <a:noFill/>
                    </a:lnR>
                    <a:lnT>
                      <a:noFill/>
                    </a:lnT>
                    <a:lnB>
                      <a:noFill/>
                    </a:lnB>
                    <a:lnTlToBr>
                      <a:noFill/>
                    </a:lnTlToBr>
                    <a:lnBlToTr>
                      <a:noFill/>
                    </a:lnBlToTr>
                    <a:noFill/>
                  </a:tcPr>
                </a:tc>
              </a:tr>
              <a:tr h="102870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uk-UA" sz="3200" b="0" i="0" u="none" strike="noStrike" cap="none" normalizeH="0" baseline="0" smtClean="0">
                          <a:ln>
                            <a:noFill/>
                          </a:ln>
                          <a:solidFill>
                            <a:schemeClr val="tx1"/>
                          </a:solidFill>
                          <a:effectLst/>
                          <a:latin typeface="Times New Roman" pitchFamily="18" charset="0"/>
                        </a:rPr>
                        <a:t>3. Пристрій для введення даних</a:t>
                      </a:r>
                      <a:endParaRPr kumimoji="0" lang="ru-RU" sz="3200" b="0" i="0" u="none" strike="noStrike" cap="none" normalizeH="0" baseline="0" smtClean="0">
                        <a:ln>
                          <a:noFill/>
                        </a:ln>
                        <a:solidFill>
                          <a:schemeClr val="tx1"/>
                        </a:solidFill>
                        <a:effectLst/>
                        <a:latin typeface="Times New Roman"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uk-UA" sz="3200" b="0" i="0" u="none" strike="noStrike" cap="none" normalizeH="0" baseline="0" smtClean="0">
                          <a:ln>
                            <a:noFill/>
                          </a:ln>
                          <a:solidFill>
                            <a:schemeClr val="tx1"/>
                          </a:solidFill>
                          <a:effectLst/>
                          <a:latin typeface="Times New Roman" pitchFamily="18" charset="0"/>
                        </a:rPr>
                        <a:t>В. Флешка</a:t>
                      </a:r>
                      <a:endParaRPr kumimoji="0" lang="ru-RU" sz="3200" b="0" i="0" u="none" strike="noStrike" cap="none" normalizeH="0" baseline="0" smtClean="0">
                        <a:ln>
                          <a:noFill/>
                        </a:ln>
                        <a:solidFill>
                          <a:schemeClr val="tx1"/>
                        </a:solidFill>
                        <a:effectLst/>
                        <a:latin typeface="Times New Roman" pitchFamily="18" charset="0"/>
                      </a:endParaRPr>
                    </a:p>
                  </a:txBody>
                  <a:tcPr horzOverflow="overflow">
                    <a:lnL>
                      <a:noFill/>
                    </a:lnL>
                    <a:lnR cap="flat">
                      <a:noFill/>
                    </a:lnR>
                    <a:lnT>
                      <a:noFill/>
                    </a:lnT>
                    <a:lnB>
                      <a:noFill/>
                    </a:lnB>
                    <a:lnTlToBr>
                      <a:noFill/>
                    </a:lnTlToBr>
                    <a:lnBlToTr>
                      <a:noFill/>
                    </a:lnBlToTr>
                    <a:noFill/>
                  </a:tcPr>
                </a:tc>
              </a:tr>
              <a:tr h="102870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endParaRPr kumimoji="0" lang="ru-RU" sz="3200" b="0" i="0" u="none" strike="noStrike" cap="none" normalizeH="0" baseline="0" smtClean="0">
                        <a:ln>
                          <a:noFill/>
                        </a:ln>
                        <a:solidFill>
                          <a:schemeClr val="tx1"/>
                        </a:solidFill>
                        <a:effectLst/>
                        <a:latin typeface="Times New Roman" pitchFamily="18" charset="0"/>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Tx/>
                        <a:buNone/>
                        <a:tabLst/>
                      </a:pPr>
                      <a:r>
                        <a:rPr kumimoji="0" lang="uk-UA" sz="3200" b="0" i="0" u="none" strike="noStrike" cap="none" normalizeH="0" baseline="0" smtClean="0">
                          <a:ln>
                            <a:noFill/>
                          </a:ln>
                          <a:solidFill>
                            <a:schemeClr val="tx1"/>
                          </a:solidFill>
                          <a:effectLst/>
                          <a:latin typeface="Times New Roman" pitchFamily="18" charset="0"/>
                        </a:rPr>
                        <a:t>Г. Монітор</a:t>
                      </a:r>
                      <a:endParaRPr kumimoji="0" lang="ru-RU" sz="3200" b="0" i="0" u="none" strike="noStrike" cap="none" normalizeH="0" baseline="0" smtClean="0">
                        <a:ln>
                          <a:noFill/>
                        </a:ln>
                        <a:solidFill>
                          <a:schemeClr val="tx1"/>
                        </a:solidFill>
                        <a:effectLst/>
                        <a:latin typeface="Times New Roman" pitchFamily="18" charset="0"/>
                      </a:endParaRPr>
                    </a:p>
                  </a:txBody>
                  <a:tcPr horzOverflow="overflow">
                    <a:lnL>
                      <a:noFill/>
                    </a:lnL>
                    <a:lnR cap="flat">
                      <a:noFill/>
                    </a:lnR>
                    <a:lnT>
                      <a:noFill/>
                    </a:lnT>
                    <a:lnB cap="flat">
                      <a:noFill/>
                    </a:lnB>
                    <a:lnTlToBr>
                      <a:noFill/>
                    </a:lnTlToBr>
                    <a:lnBlToTr>
                      <a:noFill/>
                    </a:lnBlToTr>
                    <a:noFill/>
                  </a:tcPr>
                </a:tc>
              </a:tr>
            </a:tbl>
          </a:graphicData>
        </a:graphic>
      </p:graphicFrame>
      <p:sp>
        <p:nvSpPr>
          <p:cNvPr id="2" name="Номер слайда 1"/>
          <p:cNvSpPr>
            <a:spLocks noGrp="1"/>
          </p:cNvSpPr>
          <p:nvPr>
            <p:ph type="sldNum" sz="quarter" idx="12"/>
          </p:nvPr>
        </p:nvSpPr>
        <p:spPr/>
        <p:txBody>
          <a:bodyPr/>
          <a:lstStyle/>
          <a:p>
            <a:pPr>
              <a:defRPr/>
            </a:pPr>
            <a:fld id="{65DC7EDD-97EF-4D47-A676-53921612846D}" type="slidenum">
              <a:rPr lang="ru-RU" smtClean="0"/>
              <a:pPr>
                <a:defRPr/>
              </a:pPr>
              <a:t>26</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a:defRPr/>
            </a:pPr>
            <a:r>
              <a:rPr lang="uk-UA" smtClean="0">
                <a:latin typeface="Times New Roman" pitchFamily="18" charset="0"/>
                <a:cs typeface="Times New Roman" pitchFamily="18" charset="0"/>
              </a:rPr>
              <a:t>Приклад тестового завдання</a:t>
            </a:r>
            <a:endParaRPr lang="ru-RU" smtClean="0">
              <a:latin typeface="Times New Roman" pitchFamily="18" charset="0"/>
              <a:cs typeface="Times New Roman" pitchFamily="18" charset="0"/>
            </a:endParaRPr>
          </a:p>
        </p:txBody>
      </p:sp>
      <p:sp>
        <p:nvSpPr>
          <p:cNvPr id="25603" name="Rectangle 3"/>
          <p:cNvSpPr>
            <a:spLocks noGrp="1" noChangeArrowheads="1"/>
          </p:cNvSpPr>
          <p:nvPr>
            <p:ph type="body" idx="1"/>
          </p:nvPr>
        </p:nvSpPr>
        <p:spPr/>
        <p:txBody>
          <a:bodyPr/>
          <a:lstStyle/>
          <a:p>
            <a:pPr marL="609600" indent="-609600" algn="ctr">
              <a:buFontTx/>
              <a:buNone/>
            </a:pPr>
            <a:r>
              <a:rPr lang="uk-UA" sz="3600" smtClean="0">
                <a:latin typeface="Times New Roman" pitchFamily="18" charset="0"/>
              </a:rPr>
              <a:t>На встановлення послідовності</a:t>
            </a:r>
          </a:p>
          <a:p>
            <a:pPr marL="609600" indent="-609600" algn="ctr">
              <a:buFontTx/>
              <a:buNone/>
            </a:pPr>
            <a:r>
              <a:rPr lang="uk-UA" sz="3600" smtClean="0">
                <a:solidFill>
                  <a:srgbClr val="FF6600"/>
                </a:solidFill>
                <a:latin typeface="Times New Roman" pitchFamily="18" charset="0"/>
              </a:rPr>
              <a:t>Укажіть правильну послідовність створення автозмісту</a:t>
            </a:r>
          </a:p>
          <a:p>
            <a:pPr marL="609600" indent="-609600">
              <a:buFontTx/>
              <a:buNone/>
            </a:pPr>
            <a:r>
              <a:rPr lang="uk-UA" sz="3600" smtClean="0">
                <a:latin typeface="Times New Roman" pitchFamily="18" charset="0"/>
              </a:rPr>
              <a:t>А. Посилання</a:t>
            </a:r>
          </a:p>
          <a:p>
            <a:pPr marL="609600" indent="-609600">
              <a:buFontTx/>
              <a:buNone/>
            </a:pPr>
            <a:r>
              <a:rPr lang="uk-UA" sz="3600" smtClean="0">
                <a:latin typeface="Times New Roman" pitchFamily="18" charset="0"/>
              </a:rPr>
              <a:t>Б. Вставка</a:t>
            </a:r>
          </a:p>
          <a:p>
            <a:pPr marL="609600" indent="-609600">
              <a:buFontTx/>
              <a:buNone/>
            </a:pPr>
            <a:r>
              <a:rPr lang="uk-UA" sz="3600" smtClean="0">
                <a:latin typeface="Times New Roman" pitchFamily="18" charset="0"/>
              </a:rPr>
              <a:t>В. Зміст і покажчики</a:t>
            </a:r>
            <a:endParaRPr lang="ru-RU" sz="3600" smtClean="0">
              <a:latin typeface="Times New Roman" pitchFamily="18" charset="0"/>
            </a:endParaRPr>
          </a:p>
        </p:txBody>
      </p:sp>
      <p:sp>
        <p:nvSpPr>
          <p:cNvPr id="2" name="Номер слайда 1"/>
          <p:cNvSpPr>
            <a:spLocks noGrp="1"/>
          </p:cNvSpPr>
          <p:nvPr>
            <p:ph type="sldNum" sz="quarter" idx="12"/>
          </p:nvPr>
        </p:nvSpPr>
        <p:spPr/>
        <p:txBody>
          <a:bodyPr/>
          <a:lstStyle/>
          <a:p>
            <a:pPr>
              <a:defRPr/>
            </a:pPr>
            <a:fld id="{AD5E873C-CB6C-473F-B4E2-5784E7B14B69}" type="slidenum">
              <a:rPr lang="ru-RU" smtClean="0"/>
              <a:pPr>
                <a:defRPr/>
              </a:pPr>
              <a:t>27</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idx="4294967295"/>
          </p:nvPr>
        </p:nvSpPr>
        <p:spPr/>
        <p:txBody>
          <a:bodyPr/>
          <a:lstStyle/>
          <a:p>
            <a:pPr>
              <a:defRPr/>
            </a:pPr>
            <a:r>
              <a:rPr lang="uk-UA" smtClean="0">
                <a:latin typeface="Times New Roman" pitchFamily="18" charset="0"/>
                <a:cs typeface="Times New Roman" pitchFamily="18" charset="0"/>
              </a:rPr>
              <a:t>Приклад тестового завдання</a:t>
            </a:r>
            <a:endParaRPr lang="ru-RU" smtClean="0">
              <a:latin typeface="Times New Roman" pitchFamily="18" charset="0"/>
              <a:cs typeface="Times New Roman" pitchFamily="18" charset="0"/>
            </a:endParaRPr>
          </a:p>
        </p:txBody>
      </p:sp>
      <p:sp>
        <p:nvSpPr>
          <p:cNvPr id="26627" name="Rectangle 3"/>
          <p:cNvSpPr>
            <a:spLocks noGrp="1" noChangeArrowheads="1"/>
          </p:cNvSpPr>
          <p:nvPr>
            <p:ph type="body" idx="4294967295"/>
          </p:nvPr>
        </p:nvSpPr>
        <p:spPr>
          <a:xfrm>
            <a:off x="1295400" y="1905000"/>
            <a:ext cx="7237413" cy="4114800"/>
          </a:xfrm>
        </p:spPr>
        <p:txBody>
          <a:bodyPr/>
          <a:lstStyle/>
          <a:p>
            <a:pPr algn="ctr">
              <a:lnSpc>
                <a:spcPct val="90000"/>
              </a:lnSpc>
              <a:buFontTx/>
              <a:buNone/>
            </a:pPr>
            <a:r>
              <a:rPr lang="uk-UA" sz="2800" smtClean="0">
                <a:latin typeface="Times New Roman" pitchFamily="18" charset="0"/>
              </a:rPr>
              <a:t>На встановлення послідовності</a:t>
            </a:r>
          </a:p>
          <a:p>
            <a:pPr algn="ctr">
              <a:lnSpc>
                <a:spcPct val="90000"/>
              </a:lnSpc>
              <a:buFontTx/>
              <a:buNone/>
            </a:pPr>
            <a:r>
              <a:rPr lang="uk-UA" sz="2800" b="1" smtClean="0">
                <a:latin typeface="Times New Roman" pitchFamily="18" charset="0"/>
              </a:rPr>
              <a:t>.	</a:t>
            </a:r>
            <a:r>
              <a:rPr lang="uk-UA" sz="2800" smtClean="0">
                <a:latin typeface="Times New Roman" pitchFamily="18" charset="0"/>
              </a:rPr>
              <a:t>	</a:t>
            </a:r>
            <a:r>
              <a:rPr lang="uk-UA" sz="2800" b="1" i="1" smtClean="0">
                <a:latin typeface="Times New Roman" pitchFamily="18" charset="0"/>
              </a:rPr>
              <a:t> Розташуйте види електромагнітного випромінювання у відповідності до шкали частот</a:t>
            </a:r>
            <a:r>
              <a:rPr lang="en-US" sz="2800" b="1" i="1" smtClean="0">
                <a:latin typeface="Times New Roman" pitchFamily="18" charset="0"/>
              </a:rPr>
              <a:t> </a:t>
            </a:r>
            <a:endParaRPr lang="uk-UA" sz="2800" b="1" i="1" smtClean="0">
              <a:latin typeface="Times New Roman" pitchFamily="18" charset="0"/>
            </a:endParaRPr>
          </a:p>
          <a:p>
            <a:pPr>
              <a:lnSpc>
                <a:spcPct val="90000"/>
              </a:lnSpc>
              <a:buFontTx/>
              <a:buNone/>
            </a:pPr>
            <a:r>
              <a:rPr lang="uk-UA" sz="2800" b="1" smtClean="0">
                <a:latin typeface="Times New Roman" pitchFamily="18" charset="0"/>
              </a:rPr>
              <a:t>А. Інфрачервоне;</a:t>
            </a:r>
          </a:p>
          <a:p>
            <a:pPr>
              <a:lnSpc>
                <a:spcPct val="90000"/>
              </a:lnSpc>
              <a:buFontTx/>
              <a:buNone/>
            </a:pPr>
            <a:r>
              <a:rPr lang="uk-UA" sz="2800" b="1" smtClean="0">
                <a:latin typeface="Times New Roman" pitchFamily="18" charset="0"/>
              </a:rPr>
              <a:t>Б. Ультрафіолетове;</a:t>
            </a:r>
          </a:p>
          <a:p>
            <a:pPr>
              <a:lnSpc>
                <a:spcPct val="90000"/>
              </a:lnSpc>
              <a:buFontTx/>
              <a:buNone/>
            </a:pPr>
            <a:r>
              <a:rPr lang="uk-UA" sz="2800" b="1" smtClean="0">
                <a:latin typeface="Times New Roman" pitchFamily="18" charset="0"/>
              </a:rPr>
              <a:t>В. Радіохвилі;</a:t>
            </a:r>
          </a:p>
          <a:p>
            <a:pPr>
              <a:lnSpc>
                <a:spcPct val="90000"/>
              </a:lnSpc>
              <a:buFontTx/>
              <a:buNone/>
            </a:pPr>
            <a:r>
              <a:rPr lang="uk-UA" sz="2800" b="1" smtClean="0">
                <a:latin typeface="Times New Roman" pitchFamily="18" charset="0"/>
              </a:rPr>
              <a:t>Г. Рентгенівське;</a:t>
            </a:r>
          </a:p>
          <a:p>
            <a:pPr>
              <a:lnSpc>
                <a:spcPct val="90000"/>
              </a:lnSpc>
              <a:buFontTx/>
              <a:buNone/>
            </a:pPr>
            <a:r>
              <a:rPr lang="uk-UA" sz="2800" b="1" smtClean="0">
                <a:latin typeface="Times New Roman" pitchFamily="18" charset="0"/>
              </a:rPr>
              <a:t>Д. Видиме світло</a:t>
            </a:r>
            <a:endParaRPr lang="uk-UA" sz="2800" smtClean="0">
              <a:latin typeface="Times New Roman" pitchFamily="18" charset="0"/>
            </a:endParaRPr>
          </a:p>
          <a:p>
            <a:pPr>
              <a:lnSpc>
                <a:spcPct val="90000"/>
              </a:lnSpc>
              <a:buFontTx/>
              <a:buNone/>
            </a:pPr>
            <a:endParaRPr lang="ru-RU" sz="2800" smtClean="0">
              <a:latin typeface="Times New Roman" pitchFamily="18" charset="0"/>
            </a:endParaRPr>
          </a:p>
        </p:txBody>
      </p:sp>
      <p:sp>
        <p:nvSpPr>
          <p:cNvPr id="2" name="Номер слайда 1"/>
          <p:cNvSpPr>
            <a:spLocks noGrp="1"/>
          </p:cNvSpPr>
          <p:nvPr>
            <p:ph type="sldNum" sz="quarter" idx="12"/>
          </p:nvPr>
        </p:nvSpPr>
        <p:spPr/>
        <p:txBody>
          <a:bodyPr/>
          <a:lstStyle/>
          <a:p>
            <a:pPr>
              <a:defRPr/>
            </a:pPr>
            <a:fld id="{3C0B002D-165A-4A3C-85E6-312E8A338AF6}" type="slidenum">
              <a:rPr lang="ru-RU" smtClean="0"/>
              <a:pPr>
                <a:defRPr/>
              </a:pPr>
              <a:t>28</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idx="4294967295"/>
          </p:nvPr>
        </p:nvSpPr>
        <p:spPr/>
        <p:txBody>
          <a:bodyPr/>
          <a:lstStyle/>
          <a:p>
            <a:pPr>
              <a:defRPr/>
            </a:pPr>
            <a:r>
              <a:rPr lang="uk-UA" smtClean="0">
                <a:latin typeface="Times New Roman" pitchFamily="18" charset="0"/>
                <a:cs typeface="Times New Roman" pitchFamily="18" charset="0"/>
              </a:rPr>
              <a:t>Приклад тестового завдання</a:t>
            </a:r>
            <a:endParaRPr lang="ru-RU" smtClean="0">
              <a:latin typeface="Times New Roman" pitchFamily="18" charset="0"/>
              <a:cs typeface="Times New Roman" pitchFamily="18" charset="0"/>
            </a:endParaRPr>
          </a:p>
        </p:txBody>
      </p:sp>
      <p:sp>
        <p:nvSpPr>
          <p:cNvPr id="27651" name="Rectangle 3"/>
          <p:cNvSpPr>
            <a:spLocks noGrp="1" noChangeArrowheads="1"/>
          </p:cNvSpPr>
          <p:nvPr>
            <p:ph type="body" idx="4294967295"/>
          </p:nvPr>
        </p:nvSpPr>
        <p:spPr/>
        <p:txBody>
          <a:bodyPr/>
          <a:lstStyle/>
          <a:p>
            <a:pPr algn="ctr" eaLnBrk="1" hangingPunct="1">
              <a:buFontTx/>
              <a:buNone/>
            </a:pPr>
            <a:r>
              <a:rPr lang="uk-UA" sz="4000" b="1" smtClean="0">
                <a:latin typeface="Times New Roman" pitchFamily="18" charset="0"/>
                <a:cs typeface="Times New Roman" pitchFamily="18" charset="0"/>
              </a:rPr>
              <a:t>Фасетне тестове завдання</a:t>
            </a:r>
            <a:r>
              <a:rPr lang="uk-UA" sz="4000" smtClean="0">
                <a:latin typeface="Times New Roman" pitchFamily="18" charset="0"/>
                <a:cs typeface="Times New Roman" pitchFamily="18" charset="0"/>
              </a:rPr>
              <a:t> </a:t>
            </a:r>
          </a:p>
          <a:p>
            <a:pPr algn="ctr">
              <a:buFontTx/>
              <a:buNone/>
            </a:pPr>
            <a:endParaRPr lang="en-US" sz="3600" b="1" i="1" smtClean="0">
              <a:latin typeface="Times New Roman" pitchFamily="18" charset="0"/>
            </a:endParaRPr>
          </a:p>
          <a:p>
            <a:pPr algn="ctr">
              <a:buFontTx/>
              <a:buNone/>
            </a:pPr>
            <a:r>
              <a:rPr lang="uk-UA" sz="3600" b="1" i="1" smtClean="0">
                <a:latin typeface="Times New Roman" pitchFamily="18" charset="0"/>
              </a:rPr>
              <a:t>Струм силою </a:t>
            </a:r>
            <a:r>
              <a:rPr lang="en-US" sz="3600" b="1" i="1" smtClean="0">
                <a:latin typeface="Times New Roman" pitchFamily="18" charset="0"/>
              </a:rPr>
              <a:t>{ I }</a:t>
            </a:r>
            <a:r>
              <a:rPr lang="uk-UA" sz="3600" b="1" i="1" smtClean="0">
                <a:latin typeface="Times New Roman" pitchFamily="18" charset="0"/>
              </a:rPr>
              <a:t> при проходженні по провіднику з опором </a:t>
            </a:r>
            <a:r>
              <a:rPr lang="en-US" sz="3600" b="1" i="1" smtClean="0">
                <a:latin typeface="Times New Roman" pitchFamily="18" charset="0"/>
              </a:rPr>
              <a:t>{ R } </a:t>
            </a:r>
            <a:r>
              <a:rPr lang="uk-UA" sz="3600" b="1" i="1" smtClean="0">
                <a:latin typeface="Times New Roman" pitchFamily="18" charset="0"/>
              </a:rPr>
              <a:t>за час </a:t>
            </a:r>
            <a:endParaRPr lang="en-US" sz="3600" b="1" i="1" smtClean="0">
              <a:latin typeface="Times New Roman" pitchFamily="18" charset="0"/>
            </a:endParaRPr>
          </a:p>
          <a:p>
            <a:pPr algn="ctr">
              <a:buFontTx/>
              <a:buNone/>
            </a:pPr>
            <a:r>
              <a:rPr lang="en-US" sz="3600" b="1" i="1" smtClean="0">
                <a:latin typeface="Times New Roman" pitchFamily="18" charset="0"/>
              </a:rPr>
              <a:t>{ t }</a:t>
            </a:r>
            <a:r>
              <a:rPr lang="uk-UA" sz="3600" b="1" i="1" smtClean="0">
                <a:latin typeface="Times New Roman" pitchFamily="18" charset="0"/>
              </a:rPr>
              <a:t> секунд виділяє _______ Дж теплоти.</a:t>
            </a:r>
            <a:endParaRPr lang="ru-RU" sz="3600" b="1" i="1" smtClean="0">
              <a:latin typeface="Times New Roman" pitchFamily="18" charset="0"/>
            </a:endParaRPr>
          </a:p>
          <a:p>
            <a:pPr algn="ctr">
              <a:buFontTx/>
              <a:buNone/>
            </a:pPr>
            <a:endParaRPr lang="ru-RU" sz="3600" b="1" i="1" smtClean="0">
              <a:latin typeface="Times New Roman" pitchFamily="18" charset="0"/>
            </a:endParaRPr>
          </a:p>
        </p:txBody>
      </p:sp>
      <p:sp>
        <p:nvSpPr>
          <p:cNvPr id="2" name="Номер слайда 1"/>
          <p:cNvSpPr>
            <a:spLocks noGrp="1"/>
          </p:cNvSpPr>
          <p:nvPr>
            <p:ph type="sldNum" sz="quarter" idx="12"/>
          </p:nvPr>
        </p:nvSpPr>
        <p:spPr/>
        <p:txBody>
          <a:bodyPr/>
          <a:lstStyle/>
          <a:p>
            <a:pPr>
              <a:defRPr/>
            </a:pPr>
            <a:fld id="{3C0B002D-165A-4A3C-85E6-312E8A338AF6}" type="slidenum">
              <a:rPr lang="ru-RU" smtClean="0"/>
              <a:pPr>
                <a:defRPr/>
              </a:pPr>
              <a:t>29</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91" name="Rectangle 7"/>
          <p:cNvSpPr>
            <a:spLocks noChangeArrowheads="1"/>
          </p:cNvSpPr>
          <p:nvPr/>
        </p:nvSpPr>
        <p:spPr bwMode="auto">
          <a:xfrm>
            <a:off x="1116013" y="549275"/>
            <a:ext cx="7343775" cy="6002338"/>
          </a:xfrm>
          <a:prstGeom prst="rect">
            <a:avLst/>
          </a:prstGeom>
          <a:noFill/>
          <a:ln w="9525">
            <a:noFill/>
            <a:miter lim="800000"/>
            <a:headEnd/>
            <a:tailEnd/>
          </a:ln>
          <a:effectLst/>
        </p:spPr>
        <p:txBody>
          <a:bodyPr>
            <a:spAutoFit/>
          </a:bodyPr>
          <a:lstStyle/>
          <a:p>
            <a:pPr>
              <a:defRPr/>
            </a:pPr>
            <a:r>
              <a:rPr lang="uk-UA" sz="3200" i="1" dirty="0">
                <a:solidFill>
                  <a:schemeClr val="hlink"/>
                </a:solidFill>
                <a:effectLst>
                  <a:outerShdw blurRad="38100" dist="38100" dir="2700000" algn="tl">
                    <a:srgbClr val="000000"/>
                  </a:outerShdw>
                </a:effectLst>
              </a:rPr>
              <a:t>“</a:t>
            </a:r>
            <a:r>
              <a:rPr lang="uk-UA" sz="3200" i="1" dirty="0">
                <a:solidFill>
                  <a:srgbClr val="CC0000"/>
                </a:solidFill>
                <a:effectLst>
                  <a:outerShdw blurRad="38100" dist="38100" dir="2700000" algn="tl">
                    <a:srgbClr val="000000"/>
                  </a:outerShdw>
                </a:effectLst>
              </a:rPr>
              <a:t>Вимірювання</a:t>
            </a:r>
            <a:r>
              <a:rPr lang="uk-UA" sz="3200" dirty="0">
                <a:solidFill>
                  <a:schemeClr val="tx2"/>
                </a:solidFill>
              </a:rPr>
              <a:t> </a:t>
            </a:r>
            <a:r>
              <a:rPr lang="uk-UA" sz="3200" dirty="0">
                <a:solidFill>
                  <a:schemeClr val="hlink"/>
                </a:solidFill>
                <a:effectLst>
                  <a:outerShdw blurRad="38100" dist="38100" dir="2700000" algn="tl">
                    <a:srgbClr val="000000"/>
                  </a:outerShdw>
                </a:effectLst>
              </a:rPr>
              <a:t>- </a:t>
            </a:r>
            <a:r>
              <a:rPr lang="uk-UA" sz="3200" dirty="0">
                <a:solidFill>
                  <a:schemeClr val="tx2"/>
                </a:solidFill>
              </a:rPr>
              <a:t>права рука навчання. </a:t>
            </a:r>
          </a:p>
          <a:p>
            <a:pPr>
              <a:defRPr/>
            </a:pPr>
            <a:r>
              <a:rPr lang="uk-UA" sz="3200" dirty="0">
                <a:solidFill>
                  <a:schemeClr val="tx2"/>
                </a:solidFill>
              </a:rPr>
              <a:t>Без вимірювання не може бути </a:t>
            </a:r>
            <a:r>
              <a:rPr lang="uk-UA" sz="3200" i="1" dirty="0">
                <a:solidFill>
                  <a:srgbClr val="CC0000"/>
                </a:solidFill>
                <a:effectLst>
                  <a:outerShdw blurRad="38100" dist="38100" dir="2700000" algn="tl">
                    <a:srgbClr val="000000"/>
                  </a:outerShdw>
                </a:effectLst>
              </a:rPr>
              <a:t>оцінювання</a:t>
            </a:r>
            <a:r>
              <a:rPr lang="uk-UA" sz="3200" i="1" dirty="0">
                <a:solidFill>
                  <a:srgbClr val="FF5050"/>
                </a:solidFill>
                <a:effectLst>
                  <a:outerShdw blurRad="38100" dist="38100" dir="2700000" algn="tl">
                    <a:srgbClr val="000000"/>
                  </a:outerShdw>
                </a:effectLst>
              </a:rPr>
              <a:t>.</a:t>
            </a:r>
          </a:p>
          <a:p>
            <a:pPr>
              <a:defRPr/>
            </a:pPr>
            <a:r>
              <a:rPr lang="uk-UA" sz="3200" dirty="0">
                <a:solidFill>
                  <a:schemeClr val="tx2"/>
                </a:solidFill>
              </a:rPr>
              <a:t>Без оцінювання не може виникнути </a:t>
            </a:r>
            <a:r>
              <a:rPr lang="uk-UA" sz="3200" i="1" dirty="0">
                <a:solidFill>
                  <a:srgbClr val="CC0000"/>
                </a:solidFill>
                <a:effectLst>
                  <a:outerShdw blurRad="38100" dist="38100" dir="2700000" algn="tl">
                    <a:srgbClr val="000000"/>
                  </a:outerShdw>
                </a:effectLst>
              </a:rPr>
              <a:t>зворотний </a:t>
            </a:r>
            <a:r>
              <a:rPr lang="uk-UA" sz="3200" i="1" dirty="0" err="1">
                <a:solidFill>
                  <a:srgbClr val="CC0000"/>
                </a:solidFill>
                <a:effectLst>
                  <a:outerShdw blurRad="38100" dist="38100" dir="2700000" algn="tl">
                    <a:srgbClr val="000000"/>
                  </a:outerShdw>
                </a:effectLst>
              </a:rPr>
              <a:t>зв</a:t>
            </a:r>
            <a:r>
              <a:rPr lang="en-US" sz="3200" i="1" dirty="0">
                <a:solidFill>
                  <a:srgbClr val="CC0000"/>
                </a:solidFill>
                <a:effectLst>
                  <a:outerShdw blurRad="38100" dist="38100" dir="2700000" algn="tl">
                    <a:srgbClr val="000000"/>
                  </a:outerShdw>
                </a:effectLst>
              </a:rPr>
              <a:t>’</a:t>
            </a:r>
            <a:r>
              <a:rPr lang="uk-UA" sz="3200" i="1" dirty="0" err="1">
                <a:solidFill>
                  <a:srgbClr val="CC0000"/>
                </a:solidFill>
                <a:effectLst>
                  <a:outerShdw blurRad="38100" dist="38100" dir="2700000" algn="tl">
                    <a:srgbClr val="000000"/>
                  </a:outerShdw>
                </a:effectLst>
              </a:rPr>
              <a:t>язок</a:t>
            </a:r>
            <a:r>
              <a:rPr lang="uk-UA" sz="3200" i="1" dirty="0">
                <a:solidFill>
                  <a:srgbClr val="CC0000"/>
                </a:solidFill>
                <a:effectLst>
                  <a:outerShdw blurRad="38100" dist="38100" dir="2700000" algn="tl">
                    <a:srgbClr val="000000"/>
                  </a:outerShdw>
                </a:effectLst>
              </a:rPr>
              <a:t> з навчанням</a:t>
            </a:r>
            <a:r>
              <a:rPr lang="uk-UA" sz="3200" i="1" dirty="0">
                <a:solidFill>
                  <a:srgbClr val="FF5050"/>
                </a:solidFill>
                <a:effectLst>
                  <a:outerShdw blurRad="38100" dist="38100" dir="2700000" algn="tl">
                    <a:srgbClr val="000000"/>
                  </a:outerShdw>
                </a:effectLst>
              </a:rPr>
              <a:t>.</a:t>
            </a:r>
            <a:r>
              <a:rPr lang="uk-UA" sz="3200" i="1" dirty="0">
                <a:solidFill>
                  <a:schemeClr val="tx2"/>
                </a:solidFill>
              </a:rPr>
              <a:t> </a:t>
            </a:r>
          </a:p>
          <a:p>
            <a:pPr>
              <a:defRPr/>
            </a:pPr>
            <a:r>
              <a:rPr lang="uk-UA" sz="3200" dirty="0">
                <a:solidFill>
                  <a:schemeClr val="tx2"/>
                </a:solidFill>
              </a:rPr>
              <a:t>Без </a:t>
            </a:r>
            <a:r>
              <a:rPr lang="uk-UA" sz="3200" dirty="0" err="1">
                <a:solidFill>
                  <a:schemeClr val="tx2"/>
                </a:solidFill>
              </a:rPr>
              <a:t>зворотнього</a:t>
            </a:r>
            <a:r>
              <a:rPr lang="uk-UA" sz="3200" dirty="0">
                <a:solidFill>
                  <a:schemeClr val="tx2"/>
                </a:solidFill>
              </a:rPr>
              <a:t> </a:t>
            </a:r>
            <a:r>
              <a:rPr lang="uk-UA" sz="3200" dirty="0" err="1">
                <a:solidFill>
                  <a:schemeClr val="tx2"/>
                </a:solidFill>
              </a:rPr>
              <a:t>зв</a:t>
            </a:r>
            <a:r>
              <a:rPr lang="en-US" sz="3200" dirty="0">
                <a:solidFill>
                  <a:schemeClr val="tx2"/>
                </a:solidFill>
              </a:rPr>
              <a:t>’</a:t>
            </a:r>
            <a:r>
              <a:rPr lang="uk-UA" sz="3200" dirty="0" err="1">
                <a:solidFill>
                  <a:schemeClr val="tx2"/>
                </a:solidFill>
              </a:rPr>
              <a:t>язку</a:t>
            </a:r>
            <a:r>
              <a:rPr lang="uk-UA" sz="3200" dirty="0">
                <a:solidFill>
                  <a:schemeClr val="tx2"/>
                </a:solidFill>
              </a:rPr>
              <a:t> не має  </a:t>
            </a:r>
            <a:r>
              <a:rPr lang="uk-UA" sz="3200" i="1" dirty="0">
                <a:solidFill>
                  <a:srgbClr val="CC0000"/>
                </a:solidFill>
                <a:effectLst>
                  <a:outerShdw blurRad="38100" dist="38100" dir="2700000" algn="tl">
                    <a:srgbClr val="000000"/>
                  </a:outerShdw>
                </a:effectLst>
              </a:rPr>
              <a:t>інформації про досягнуті результати</a:t>
            </a:r>
            <a:r>
              <a:rPr lang="uk-UA" sz="3200" i="1" dirty="0">
                <a:solidFill>
                  <a:srgbClr val="FF5050"/>
                </a:solidFill>
                <a:effectLst>
                  <a:outerShdw blurRad="38100" dist="38100" dir="2700000" algn="tl">
                    <a:srgbClr val="000000"/>
                  </a:outerShdw>
                </a:effectLst>
              </a:rPr>
              <a:t>.</a:t>
            </a:r>
            <a:endParaRPr lang="en-US" sz="3200" i="1" dirty="0">
              <a:solidFill>
                <a:schemeClr val="tx2"/>
              </a:solidFill>
            </a:endParaRPr>
          </a:p>
          <a:p>
            <a:pPr>
              <a:defRPr/>
            </a:pPr>
            <a:r>
              <a:rPr lang="uk-UA" sz="3200" dirty="0">
                <a:solidFill>
                  <a:schemeClr val="tx2"/>
                </a:solidFill>
              </a:rPr>
              <a:t>Без інформації про </a:t>
            </a:r>
            <a:br>
              <a:rPr lang="uk-UA" sz="3200" dirty="0">
                <a:solidFill>
                  <a:schemeClr val="tx2"/>
                </a:solidFill>
              </a:rPr>
            </a:br>
            <a:r>
              <a:rPr lang="uk-UA" sz="3200" dirty="0">
                <a:solidFill>
                  <a:schemeClr val="tx2"/>
                </a:solidFill>
              </a:rPr>
              <a:t>досягнуті результати не може виникнути </a:t>
            </a:r>
            <a:br>
              <a:rPr lang="uk-UA" sz="3200" dirty="0">
                <a:solidFill>
                  <a:schemeClr val="tx2"/>
                </a:solidFill>
              </a:rPr>
            </a:br>
            <a:r>
              <a:rPr lang="uk-UA" sz="3200" i="1" dirty="0">
                <a:solidFill>
                  <a:srgbClr val="CC0000"/>
                </a:solidFill>
                <a:effectLst>
                  <a:outerShdw blurRad="38100" dist="38100" dir="2700000" algn="tl">
                    <a:srgbClr val="000000"/>
                  </a:outerShdw>
                </a:effectLst>
              </a:rPr>
              <a:t>систематичного навчання</a:t>
            </a:r>
            <a:r>
              <a:rPr lang="uk-UA" sz="3200" dirty="0">
                <a:solidFill>
                  <a:schemeClr val="hlink"/>
                </a:solidFill>
                <a:effectLst>
                  <a:outerShdw blurRad="38100" dist="38100" dir="2700000" algn="tl">
                    <a:srgbClr val="000000"/>
                  </a:outerShdw>
                </a:effectLst>
              </a:rPr>
              <a:t>”.</a:t>
            </a:r>
          </a:p>
          <a:p>
            <a:pPr algn="r">
              <a:defRPr/>
            </a:pPr>
            <a:r>
              <a:rPr lang="uk-UA" sz="3200" dirty="0">
                <a:solidFill>
                  <a:schemeClr val="tx2"/>
                </a:solidFill>
              </a:rPr>
              <a:t/>
            </a:r>
            <a:br>
              <a:rPr lang="uk-UA" sz="3200" dirty="0">
                <a:solidFill>
                  <a:schemeClr val="tx2"/>
                </a:solidFill>
              </a:rPr>
            </a:br>
            <a:r>
              <a:rPr lang="uk-UA" sz="3200" dirty="0" err="1">
                <a:solidFill>
                  <a:schemeClr val="tx2"/>
                </a:solidFill>
              </a:rPr>
              <a:t>Парнелл</a:t>
            </a:r>
            <a:endParaRPr lang="ru-RU" sz="3200" dirty="0">
              <a:solidFill>
                <a:schemeClr val="tx2"/>
              </a:solidFill>
            </a:endParaRPr>
          </a:p>
        </p:txBody>
      </p:sp>
      <p:sp>
        <p:nvSpPr>
          <p:cNvPr id="2" name="Номер слайда 1"/>
          <p:cNvSpPr>
            <a:spLocks noGrp="1"/>
          </p:cNvSpPr>
          <p:nvPr>
            <p:ph type="sldNum" sz="quarter" idx="12"/>
          </p:nvPr>
        </p:nvSpPr>
        <p:spPr/>
        <p:txBody>
          <a:bodyPr/>
          <a:lstStyle/>
          <a:p>
            <a:pPr>
              <a:defRPr/>
            </a:pPr>
            <a:fld id="{3C0B002D-165A-4A3C-85E6-312E8A338AF6}" type="slidenum">
              <a:rPr lang="ru-RU" smtClean="0"/>
              <a:pPr>
                <a:defRPr/>
              </a:pPr>
              <a:t>3</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ext Box 2"/>
          <p:cNvSpPr txBox="1">
            <a:spLocks noChangeArrowheads="1"/>
          </p:cNvSpPr>
          <p:nvPr/>
        </p:nvSpPr>
        <p:spPr bwMode="auto">
          <a:xfrm>
            <a:off x="304800" y="1773238"/>
            <a:ext cx="8839200" cy="4362450"/>
          </a:xfrm>
          <a:prstGeom prst="rect">
            <a:avLst/>
          </a:prstGeom>
          <a:noFill/>
          <a:ln w="254000">
            <a:noFill/>
            <a:miter lim="800000"/>
            <a:headEnd/>
            <a:tailEnd/>
          </a:ln>
          <a:effectLst/>
        </p:spPr>
        <p:txBody>
          <a:bodyPr lIns="92075" tIns="46038" rIns="92075" bIns="46038">
            <a:spAutoFit/>
          </a:bodyPr>
          <a:lstStyle/>
          <a:p>
            <a:pPr marL="914400" lvl="1" indent="-457200" algn="just" eaLnBrk="0" hangingPunct="0">
              <a:buClr>
                <a:srgbClr val="CC0000"/>
              </a:buClr>
              <a:buSzPct val="120000"/>
              <a:buFont typeface="Monotype Sorts" pitchFamily="2" charset="2"/>
              <a:buAutoNum type="arabicPeriod"/>
              <a:defRPr/>
            </a:pPr>
            <a:r>
              <a:rPr lang="uk-UA" sz="2800" b="1" dirty="0"/>
              <a:t>Формування </a:t>
            </a:r>
            <a:r>
              <a:rPr lang="uk-UA" sz="2800" b="1" dirty="0">
                <a:effectLst>
                  <a:outerShdw blurRad="38100" dist="38100" dir="2700000" algn="tl">
                    <a:srgbClr val="000000"/>
                  </a:outerShdw>
                </a:effectLst>
              </a:rPr>
              <a:t>мети </a:t>
            </a:r>
            <a:r>
              <a:rPr lang="uk-UA" sz="2800" b="1" dirty="0"/>
              <a:t>оцінювання</a:t>
            </a:r>
          </a:p>
          <a:p>
            <a:pPr marL="914400" lvl="1" indent="-457200" algn="just" eaLnBrk="0" hangingPunct="0">
              <a:buClr>
                <a:srgbClr val="CC0000"/>
              </a:buClr>
              <a:buSzPct val="120000"/>
              <a:buFont typeface="Monotype Sorts" pitchFamily="2" charset="2"/>
              <a:buAutoNum type="arabicPeriod"/>
              <a:defRPr/>
            </a:pPr>
            <a:r>
              <a:rPr lang="uk-UA" sz="2800" b="1" dirty="0"/>
              <a:t>Визначення</a:t>
            </a:r>
            <a:r>
              <a:rPr lang="uk-UA" sz="2800" b="1" dirty="0">
                <a:effectLst>
                  <a:outerShdw blurRad="38100" dist="38100" dir="2700000" algn="tl">
                    <a:srgbClr val="000000"/>
                  </a:outerShdw>
                </a:effectLst>
              </a:rPr>
              <a:t> об</a:t>
            </a:r>
            <a:r>
              <a:rPr lang="en-US" sz="2800" b="1" dirty="0">
                <a:effectLst>
                  <a:outerShdw blurRad="38100" dist="38100" dir="2700000" algn="tl">
                    <a:srgbClr val="000000"/>
                  </a:outerShdw>
                </a:effectLst>
              </a:rPr>
              <a:t>’</a:t>
            </a:r>
            <a:r>
              <a:rPr lang="uk-UA" sz="2800" b="1" dirty="0" err="1">
                <a:effectLst>
                  <a:outerShdw blurRad="38100" dist="38100" dir="2700000" algn="tl">
                    <a:srgbClr val="000000"/>
                  </a:outerShdw>
                </a:effectLst>
              </a:rPr>
              <a:t>єктів</a:t>
            </a:r>
            <a:r>
              <a:rPr lang="uk-UA" sz="2800" b="1" dirty="0">
                <a:effectLst>
                  <a:outerShdw blurRad="38100" dist="38100" dir="2700000" algn="tl">
                    <a:srgbClr val="000000"/>
                  </a:outerShdw>
                </a:effectLst>
              </a:rPr>
              <a:t> оцінювання </a:t>
            </a:r>
          </a:p>
          <a:p>
            <a:pPr marL="914400" lvl="1" indent="-457200" algn="just" eaLnBrk="0" hangingPunct="0">
              <a:buClr>
                <a:srgbClr val="CC0000"/>
              </a:buClr>
              <a:buSzPct val="120000"/>
              <a:buFont typeface="Monotype Sorts" pitchFamily="2" charset="2"/>
              <a:buAutoNum type="arabicPeriod"/>
              <a:defRPr/>
            </a:pPr>
            <a:r>
              <a:rPr lang="uk-UA" sz="2800" b="1" dirty="0"/>
              <a:t>Побудова </a:t>
            </a:r>
            <a:r>
              <a:rPr lang="uk-UA" sz="2800" b="1" dirty="0">
                <a:effectLst>
                  <a:outerShdw blurRad="38100" dist="38100" dir="2700000" algn="tl">
                    <a:srgbClr val="000000"/>
                  </a:outerShdw>
                </a:effectLst>
              </a:rPr>
              <a:t>структури змісту </a:t>
            </a:r>
            <a:r>
              <a:rPr lang="uk-UA" sz="2800" b="1" dirty="0"/>
              <a:t>і формування </a:t>
            </a:r>
            <a:r>
              <a:rPr lang="uk-UA" sz="2800" b="1" dirty="0">
                <a:effectLst>
                  <a:outerShdw blurRad="38100" dist="38100" dir="2700000" algn="tl">
                    <a:srgbClr val="000000"/>
                  </a:outerShdw>
                </a:effectLst>
              </a:rPr>
              <a:t>матриці </a:t>
            </a:r>
            <a:r>
              <a:rPr lang="uk-UA" sz="2800" b="1" dirty="0"/>
              <a:t>тесту</a:t>
            </a:r>
          </a:p>
          <a:p>
            <a:pPr marL="914400" lvl="1" indent="-457200" algn="just" eaLnBrk="0" hangingPunct="0">
              <a:buClr>
                <a:srgbClr val="CC0000"/>
              </a:buClr>
              <a:buSzPct val="120000"/>
              <a:buFont typeface="Monotype Sorts" pitchFamily="2" charset="2"/>
              <a:buAutoNum type="arabicPeriod"/>
              <a:defRPr/>
            </a:pPr>
            <a:r>
              <a:rPr lang="uk-UA" sz="2800" b="1" dirty="0"/>
              <a:t>Вибір </a:t>
            </a:r>
            <a:r>
              <a:rPr lang="uk-UA" sz="2800" b="1" dirty="0">
                <a:effectLst>
                  <a:outerShdw blurRad="38100" dist="38100" dir="2700000" algn="tl">
                    <a:srgbClr val="000000"/>
                  </a:outerShdw>
                </a:effectLst>
              </a:rPr>
              <a:t>форматів</a:t>
            </a:r>
            <a:r>
              <a:rPr lang="uk-UA" sz="2800" b="1" dirty="0"/>
              <a:t> тестових завдань</a:t>
            </a:r>
          </a:p>
          <a:p>
            <a:pPr marL="914400" lvl="1" indent="-457200" eaLnBrk="0" hangingPunct="0">
              <a:buClr>
                <a:srgbClr val="CC0000"/>
              </a:buClr>
              <a:buSzPct val="120000"/>
              <a:buFont typeface="Monotype Sorts" pitchFamily="2" charset="2"/>
              <a:buAutoNum type="arabicPeriod"/>
              <a:defRPr/>
            </a:pPr>
            <a:r>
              <a:rPr lang="uk-UA" sz="2800" b="1" dirty="0"/>
              <a:t>Формування </a:t>
            </a:r>
            <a:r>
              <a:rPr lang="uk-UA" sz="2800" b="1" dirty="0">
                <a:effectLst>
                  <a:outerShdw blurRad="38100" dist="38100" dir="2700000" algn="tl">
                    <a:srgbClr val="000000"/>
                  </a:outerShdw>
                </a:effectLst>
              </a:rPr>
              <a:t>бази даних </a:t>
            </a:r>
            <a:r>
              <a:rPr lang="uk-UA" sz="2800" b="1" dirty="0"/>
              <a:t>тестових завдань із специфікацією</a:t>
            </a:r>
          </a:p>
          <a:p>
            <a:pPr marL="914400" lvl="1" indent="-457200" algn="just" eaLnBrk="0" hangingPunct="0">
              <a:buClr>
                <a:srgbClr val="CC0000"/>
              </a:buClr>
              <a:buSzPct val="120000"/>
              <a:buFont typeface="Monotype Sorts" pitchFamily="2" charset="2"/>
              <a:buAutoNum type="arabicPeriod"/>
              <a:defRPr/>
            </a:pPr>
            <a:r>
              <a:rPr lang="uk-UA" sz="2800" b="1" dirty="0"/>
              <a:t>Формування </a:t>
            </a:r>
            <a:r>
              <a:rPr lang="uk-UA" sz="2800" b="1" dirty="0">
                <a:effectLst>
                  <a:outerShdw blurRad="38100" dist="38100" dir="2700000" algn="tl">
                    <a:srgbClr val="000000"/>
                  </a:outerShdw>
                </a:effectLst>
              </a:rPr>
              <a:t>тесту </a:t>
            </a:r>
            <a:r>
              <a:rPr lang="uk-UA" sz="2800" b="1" dirty="0"/>
              <a:t>на основі матриці</a:t>
            </a:r>
          </a:p>
          <a:p>
            <a:pPr marL="914400" lvl="1" indent="-457200" algn="just" eaLnBrk="0" hangingPunct="0">
              <a:buClr>
                <a:srgbClr val="CC0000"/>
              </a:buClr>
              <a:buSzPct val="120000"/>
              <a:buFont typeface="Monotype Sorts" pitchFamily="2" charset="2"/>
              <a:buAutoNum type="arabicPeriod"/>
              <a:defRPr/>
            </a:pPr>
            <a:r>
              <a:rPr lang="uk-UA" sz="2800" b="1" dirty="0">
                <a:effectLst>
                  <a:outerShdw blurRad="38100" dist="38100" dir="2700000" algn="tl">
                    <a:srgbClr val="000000"/>
                  </a:outerShdw>
                </a:effectLst>
              </a:rPr>
              <a:t>Проведення тестування</a:t>
            </a:r>
          </a:p>
          <a:p>
            <a:pPr marL="914400" lvl="1" indent="-457200" algn="just" eaLnBrk="0" hangingPunct="0">
              <a:buClr>
                <a:srgbClr val="CC0000"/>
              </a:buClr>
              <a:buSzPct val="120000"/>
              <a:buFont typeface="Monotype Sorts" pitchFamily="2" charset="2"/>
              <a:buAutoNum type="arabicPeriod"/>
              <a:defRPr/>
            </a:pPr>
            <a:r>
              <a:rPr lang="uk-UA" sz="2800" b="1" dirty="0"/>
              <a:t>Обробка та аналіз </a:t>
            </a:r>
            <a:r>
              <a:rPr lang="uk-UA" sz="2800" b="1" dirty="0">
                <a:effectLst>
                  <a:outerShdw blurRad="38100" dist="38100" dir="2700000" algn="tl">
                    <a:srgbClr val="000000"/>
                  </a:outerShdw>
                </a:effectLst>
              </a:rPr>
              <a:t>результатів тестування</a:t>
            </a:r>
          </a:p>
        </p:txBody>
      </p:sp>
      <p:sp>
        <p:nvSpPr>
          <p:cNvPr id="92163" name="Rectangle 3"/>
          <p:cNvSpPr>
            <a:spLocks noChangeArrowheads="1"/>
          </p:cNvSpPr>
          <p:nvPr/>
        </p:nvSpPr>
        <p:spPr bwMode="auto">
          <a:xfrm>
            <a:off x="611188" y="188913"/>
            <a:ext cx="8077200" cy="1019175"/>
          </a:xfrm>
          <a:prstGeom prst="rect">
            <a:avLst/>
          </a:prstGeom>
          <a:noFill/>
          <a:ln w="12700">
            <a:solidFill>
              <a:srgbClr val="00DFCA"/>
            </a:solidFill>
            <a:miter lim="800000"/>
            <a:headEnd/>
            <a:tailEnd/>
          </a:ln>
          <a:effectLst/>
        </p:spPr>
        <p:txBody>
          <a:bodyPr lIns="76200" tIns="114300" rIns="76200" bIns="114300" anchor="ctr"/>
          <a:lstStyle/>
          <a:p>
            <a:pPr algn="ctr" eaLnBrk="0" hangingPunct="0">
              <a:lnSpc>
                <a:spcPct val="80000"/>
              </a:lnSpc>
              <a:defRPr/>
            </a:pPr>
            <a:r>
              <a:rPr kumimoji="1" lang="uk-UA" b="1">
                <a:solidFill>
                  <a:schemeClr val="accent2"/>
                </a:solidFill>
                <a:effectLst>
                  <a:outerShdw blurRad="38100" dist="38100" dir="2700000" algn="tl">
                    <a:srgbClr val="000000"/>
                  </a:outerShdw>
                </a:effectLst>
              </a:rPr>
              <a:t>Основні етапи створення тесту</a:t>
            </a:r>
            <a:endParaRPr kumimoji="1" lang="en-GB" b="1">
              <a:solidFill>
                <a:schemeClr val="accent2"/>
              </a:solidFill>
              <a:effectLst>
                <a:outerShdw blurRad="38100" dist="38100" dir="2700000" algn="tl">
                  <a:srgbClr val="000000"/>
                </a:outerShdw>
              </a:effectLst>
            </a:endParaRPr>
          </a:p>
        </p:txBody>
      </p:sp>
      <p:sp>
        <p:nvSpPr>
          <p:cNvPr id="2" name="Номер слайда 1"/>
          <p:cNvSpPr>
            <a:spLocks noGrp="1"/>
          </p:cNvSpPr>
          <p:nvPr>
            <p:ph type="sldNum" sz="quarter" idx="12"/>
          </p:nvPr>
        </p:nvSpPr>
        <p:spPr/>
        <p:txBody>
          <a:bodyPr/>
          <a:lstStyle/>
          <a:p>
            <a:pPr>
              <a:defRPr/>
            </a:pPr>
            <a:fld id="{EE231DCA-2EE4-4B06-998F-6396196567BD}" type="slidenum">
              <a:rPr lang="ru-RU" smtClean="0"/>
              <a:pPr>
                <a:defRPr/>
              </a:pPr>
              <a:t>30</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ln>
            <a:solidFill>
              <a:srgbClr val="660066"/>
            </a:solidFill>
          </a:ln>
        </p:spPr>
        <p:txBody>
          <a:bodyPr/>
          <a:lstStyle/>
          <a:p>
            <a:pPr>
              <a:defRPr/>
            </a:pPr>
            <a:r>
              <a:rPr lang="uk-UA" sz="3600" b="1" smtClean="0">
                <a:solidFill>
                  <a:schemeClr val="tx1"/>
                </a:solidFill>
                <a:latin typeface="Times New Roman" pitchFamily="18" charset="0"/>
              </a:rPr>
              <a:t>Принципи створення тестових завдань</a:t>
            </a:r>
            <a:endParaRPr lang="ru-RU" sz="3600" b="1" smtClean="0">
              <a:solidFill>
                <a:schemeClr val="tx1"/>
              </a:solidFill>
              <a:latin typeface="Times New Roman" pitchFamily="18" charset="0"/>
            </a:endParaRPr>
          </a:p>
        </p:txBody>
      </p:sp>
      <p:sp>
        <p:nvSpPr>
          <p:cNvPr id="29699" name="Rectangle 3"/>
          <p:cNvSpPr>
            <a:spLocks noGrp="1" noChangeArrowheads="1"/>
          </p:cNvSpPr>
          <p:nvPr>
            <p:ph type="body" sz="half" idx="1"/>
          </p:nvPr>
        </p:nvSpPr>
        <p:spPr>
          <a:xfrm>
            <a:off x="1071563" y="1196975"/>
            <a:ext cx="7920037" cy="5661025"/>
          </a:xfrm>
        </p:spPr>
        <p:txBody>
          <a:bodyPr/>
          <a:lstStyle/>
          <a:p>
            <a:pPr marL="762000" lvl="2" indent="0">
              <a:buFont typeface="Wingdings" pitchFamily="2" charset="2"/>
              <a:buNone/>
            </a:pPr>
            <a:r>
              <a:rPr lang="uk-UA" sz="2000" b="1" smtClean="0">
                <a:solidFill>
                  <a:srgbClr val="FFFFFF"/>
                </a:solidFill>
              </a:rPr>
              <a:t>1.</a:t>
            </a:r>
            <a:r>
              <a:rPr lang="uk-UA" sz="2000" smtClean="0">
                <a:solidFill>
                  <a:srgbClr val="FFFFFF"/>
                </a:solidFill>
              </a:rPr>
              <a:t>  </a:t>
            </a:r>
            <a:r>
              <a:rPr lang="uk-UA" sz="2800" smtClean="0">
                <a:solidFill>
                  <a:srgbClr val="FFFFFF"/>
                </a:solidFill>
                <a:latin typeface="Times New Roman" pitchFamily="18" charset="0"/>
              </a:rPr>
              <a:t>Кожне тестове завдання повинно оцінювати      досягнення важливої та суттєвої освітньої цілі. </a:t>
            </a:r>
          </a:p>
          <a:p>
            <a:pPr marL="762000" lvl="2" indent="0">
              <a:buFont typeface="Wingdings" pitchFamily="2" charset="2"/>
              <a:buNone/>
            </a:pPr>
            <a:r>
              <a:rPr lang="uk-UA" sz="2800" b="1" smtClean="0">
                <a:solidFill>
                  <a:srgbClr val="FFFFFF"/>
                </a:solidFill>
                <a:latin typeface="Times New Roman" pitchFamily="18" charset="0"/>
              </a:rPr>
              <a:t>2.</a:t>
            </a:r>
            <a:r>
              <a:rPr lang="uk-UA" sz="2800" smtClean="0">
                <a:solidFill>
                  <a:srgbClr val="FFFFFF"/>
                </a:solidFill>
                <a:latin typeface="Times New Roman" pitchFamily="18" charset="0"/>
              </a:rPr>
              <a:t>  Кожне тестове завдання повинно перевіряти відповідний рівень засвоєння знань. </a:t>
            </a:r>
          </a:p>
          <a:p>
            <a:pPr marL="762000" lvl="2" indent="0">
              <a:buFont typeface="Wingdings" pitchFamily="2" charset="2"/>
              <a:buNone/>
            </a:pPr>
            <a:r>
              <a:rPr lang="uk-UA" sz="2800" b="1" smtClean="0">
                <a:solidFill>
                  <a:srgbClr val="FFFFFF"/>
                </a:solidFill>
                <a:latin typeface="Times New Roman" pitchFamily="18" charset="0"/>
              </a:rPr>
              <a:t>3.</a:t>
            </a:r>
            <a:r>
              <a:rPr lang="uk-UA" sz="2800" smtClean="0">
                <a:solidFill>
                  <a:srgbClr val="FFFFFF"/>
                </a:solidFill>
                <a:latin typeface="Times New Roman" pitchFamily="18" charset="0"/>
              </a:rPr>
              <a:t>  Умова завдання повинна бути сформульована чітко і по можливості позитивно.</a:t>
            </a:r>
          </a:p>
          <a:p>
            <a:pPr marL="762000" lvl="2" indent="0">
              <a:buFont typeface="Wingdings" pitchFamily="2" charset="2"/>
              <a:buNone/>
            </a:pPr>
            <a:r>
              <a:rPr lang="uk-UA" sz="2800" smtClean="0">
                <a:solidFill>
                  <a:srgbClr val="FFFFFF"/>
                </a:solidFill>
                <a:latin typeface="Times New Roman" pitchFamily="18" charset="0"/>
              </a:rPr>
              <a:t> </a:t>
            </a:r>
            <a:r>
              <a:rPr lang="uk-UA" sz="2800" b="1" smtClean="0">
                <a:solidFill>
                  <a:srgbClr val="FFFFFF"/>
                </a:solidFill>
                <a:latin typeface="Times New Roman" pitchFamily="18" charset="0"/>
              </a:rPr>
              <a:t>4.</a:t>
            </a:r>
            <a:r>
              <a:rPr lang="uk-UA" sz="2800" smtClean="0">
                <a:solidFill>
                  <a:srgbClr val="FFFFFF"/>
                </a:solidFill>
                <a:latin typeface="Times New Roman" pitchFamily="18" charset="0"/>
              </a:rPr>
              <a:t>  Інформація, що міститься в одному тестовому завданні, не повинна давати відповідь на інше тестове завдання.</a:t>
            </a:r>
          </a:p>
          <a:p>
            <a:pPr marL="762000" lvl="2" indent="0">
              <a:buFontTx/>
              <a:buNone/>
            </a:pPr>
            <a:endParaRPr lang="uk-UA" smtClean="0">
              <a:solidFill>
                <a:schemeClr val="accent2"/>
              </a:solidFill>
              <a:latin typeface="Times New Roman" pitchFamily="18" charset="0"/>
            </a:endParaRPr>
          </a:p>
        </p:txBody>
      </p:sp>
      <p:sp>
        <p:nvSpPr>
          <p:cNvPr id="2" name="Номер слайда 1"/>
          <p:cNvSpPr>
            <a:spLocks noGrp="1"/>
          </p:cNvSpPr>
          <p:nvPr>
            <p:ph type="sldNum" sz="quarter" idx="12"/>
          </p:nvPr>
        </p:nvSpPr>
        <p:spPr/>
        <p:txBody>
          <a:bodyPr/>
          <a:lstStyle/>
          <a:p>
            <a:pPr>
              <a:defRPr/>
            </a:pPr>
            <a:fld id="{EB60E476-0E2C-4FDC-A43E-7B92A8EE5AA4}" type="slidenum">
              <a:rPr lang="ru-RU" smtClean="0"/>
              <a:pPr>
                <a:defRPr/>
              </a:pPr>
              <a:t>31</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228600" y="304800"/>
            <a:ext cx="8686800" cy="1136650"/>
          </a:xfrm>
          <a:ln>
            <a:solidFill>
              <a:srgbClr val="660066"/>
            </a:solidFill>
          </a:ln>
        </p:spPr>
        <p:txBody>
          <a:bodyPr/>
          <a:lstStyle/>
          <a:p>
            <a:pPr>
              <a:defRPr/>
            </a:pPr>
            <a:r>
              <a:rPr lang="uk-UA" sz="3600" b="1" smtClean="0">
                <a:solidFill>
                  <a:schemeClr val="tx1"/>
                </a:solidFill>
                <a:latin typeface="Times New Roman" pitchFamily="18" charset="0"/>
              </a:rPr>
              <a:t>Принципи створення тестових </a:t>
            </a:r>
            <a:br>
              <a:rPr lang="uk-UA" sz="3600" b="1" smtClean="0">
                <a:solidFill>
                  <a:schemeClr val="tx1"/>
                </a:solidFill>
                <a:latin typeface="Times New Roman" pitchFamily="18" charset="0"/>
              </a:rPr>
            </a:br>
            <a:r>
              <a:rPr lang="uk-UA" sz="3600" b="1" smtClean="0">
                <a:solidFill>
                  <a:schemeClr val="tx1"/>
                </a:solidFill>
                <a:latin typeface="Times New Roman" pitchFamily="18" charset="0"/>
              </a:rPr>
              <a:t>завдань</a:t>
            </a:r>
            <a:endParaRPr lang="ru-RU" sz="3600" b="1" smtClean="0">
              <a:solidFill>
                <a:schemeClr val="tx1"/>
              </a:solidFill>
              <a:effectLst/>
              <a:latin typeface="Times New Roman" pitchFamily="18" charset="0"/>
            </a:endParaRPr>
          </a:p>
        </p:txBody>
      </p:sp>
      <p:sp>
        <p:nvSpPr>
          <p:cNvPr id="30723" name="Rectangle 3"/>
          <p:cNvSpPr>
            <a:spLocks noGrp="1" noChangeArrowheads="1"/>
          </p:cNvSpPr>
          <p:nvPr>
            <p:ph type="body" idx="1"/>
          </p:nvPr>
        </p:nvSpPr>
        <p:spPr>
          <a:xfrm>
            <a:off x="395288" y="1557338"/>
            <a:ext cx="8305800" cy="4838700"/>
          </a:xfrm>
        </p:spPr>
        <p:txBody>
          <a:bodyPr/>
          <a:lstStyle/>
          <a:p>
            <a:pPr marL="857250" lvl="2" indent="-57150">
              <a:lnSpc>
                <a:spcPct val="90000"/>
              </a:lnSpc>
              <a:buFontTx/>
              <a:buNone/>
            </a:pPr>
            <a:endParaRPr lang="uk-UA" sz="700" b="1" smtClean="0">
              <a:solidFill>
                <a:srgbClr val="FF0066"/>
              </a:solidFill>
            </a:endParaRPr>
          </a:p>
          <a:p>
            <a:pPr marL="857250" lvl="2" indent="-57150">
              <a:lnSpc>
                <a:spcPct val="90000"/>
              </a:lnSpc>
              <a:buFontTx/>
              <a:buNone/>
            </a:pPr>
            <a:endParaRPr lang="uk-UA" sz="1800" b="1" smtClean="0">
              <a:solidFill>
                <a:srgbClr val="FFFFFF"/>
              </a:solidFill>
              <a:latin typeface="Times New Roman" pitchFamily="18" charset="0"/>
            </a:endParaRPr>
          </a:p>
          <a:p>
            <a:pPr marL="857250" lvl="2" indent="-57150">
              <a:lnSpc>
                <a:spcPct val="90000"/>
              </a:lnSpc>
              <a:buFontTx/>
              <a:buNone/>
            </a:pPr>
            <a:r>
              <a:rPr lang="uk-UA" b="1" smtClean="0">
                <a:solidFill>
                  <a:srgbClr val="FFFFFF"/>
                </a:solidFill>
                <a:latin typeface="Times New Roman" pitchFamily="18" charset="0"/>
              </a:rPr>
              <a:t>	5.</a:t>
            </a:r>
            <a:r>
              <a:rPr lang="uk-UA" smtClean="0">
                <a:solidFill>
                  <a:srgbClr val="FFFFFF"/>
                </a:solidFill>
                <a:latin typeface="Times New Roman" pitchFamily="18" charset="0"/>
              </a:rPr>
              <a:t>  Не рекомендується використовувати і як правильну відповідь, і як дистрактор фрази “все з вищевказаного” або “нічого з </a:t>
            </a:r>
            <a:r>
              <a:rPr lang="en-US" smtClean="0">
                <a:solidFill>
                  <a:srgbClr val="FFFFFF"/>
                </a:solidFill>
                <a:latin typeface="Times New Roman" pitchFamily="18" charset="0"/>
              </a:rPr>
              <a:t>  </a:t>
            </a:r>
            <a:r>
              <a:rPr lang="uk-UA" smtClean="0">
                <a:solidFill>
                  <a:srgbClr val="FFFFFF"/>
                </a:solidFill>
                <a:latin typeface="Times New Roman" pitchFamily="18" charset="0"/>
              </a:rPr>
              <a:t>вищевказаного”.</a:t>
            </a:r>
          </a:p>
          <a:p>
            <a:pPr marL="0" indent="0">
              <a:lnSpc>
                <a:spcPct val="90000"/>
              </a:lnSpc>
              <a:buFontTx/>
              <a:buNone/>
            </a:pPr>
            <a:r>
              <a:rPr lang="uk-UA" sz="2400" b="1" smtClean="0">
                <a:solidFill>
                  <a:srgbClr val="FFFFFF"/>
                </a:solidFill>
                <a:latin typeface="Times New Roman" pitchFamily="18" charset="0"/>
              </a:rPr>
              <a:t>	6.</a:t>
            </a:r>
            <a:r>
              <a:rPr lang="uk-UA" sz="2400" smtClean="0">
                <a:solidFill>
                  <a:srgbClr val="FFFFFF"/>
                </a:solidFill>
                <a:latin typeface="Times New Roman" pitchFamily="18" charset="0"/>
              </a:rPr>
              <a:t>  Варіанти відповідей повинні бути   гомогенними.</a:t>
            </a:r>
          </a:p>
          <a:p>
            <a:pPr marL="0" indent="0">
              <a:lnSpc>
                <a:spcPct val="90000"/>
              </a:lnSpc>
              <a:buFontTx/>
              <a:buNone/>
            </a:pPr>
            <a:r>
              <a:rPr lang="uk-UA" sz="2400" b="1" smtClean="0">
                <a:solidFill>
                  <a:srgbClr val="FFFFFF"/>
                </a:solidFill>
                <a:latin typeface="Times New Roman" pitchFamily="18" charset="0"/>
              </a:rPr>
              <a:t>	7.</a:t>
            </a:r>
            <a:r>
              <a:rPr lang="uk-UA" sz="2400" smtClean="0">
                <a:solidFill>
                  <a:srgbClr val="FFFFFF"/>
                </a:solidFill>
                <a:latin typeface="Times New Roman" pitchFamily="18" charset="0"/>
              </a:rPr>
              <a:t>  Всі дистрактори повинні бути вірогідними.</a:t>
            </a:r>
          </a:p>
          <a:p>
            <a:pPr marL="0" indent="0">
              <a:lnSpc>
                <a:spcPct val="90000"/>
              </a:lnSpc>
              <a:buFontTx/>
              <a:buNone/>
            </a:pPr>
            <a:r>
              <a:rPr lang="uk-UA" sz="2400" b="1" smtClean="0">
                <a:solidFill>
                  <a:srgbClr val="FFFFFF"/>
                </a:solidFill>
                <a:latin typeface="Times New Roman" pitchFamily="18" charset="0"/>
                <a:cs typeface="Times New Roman" pitchFamily="18" charset="0"/>
              </a:rPr>
              <a:t>	8. </a:t>
            </a:r>
            <a:r>
              <a:rPr lang="uk-UA" sz="2400" smtClean="0">
                <a:solidFill>
                  <a:srgbClr val="FFFFFF"/>
                </a:solidFill>
                <a:latin typeface="Times New Roman" pitchFamily="18" charset="0"/>
              </a:rPr>
              <a:t> </a:t>
            </a:r>
            <a:r>
              <a:rPr lang="ru-RU" sz="2400" smtClean="0">
                <a:solidFill>
                  <a:srgbClr val="FFFFFF"/>
                </a:solidFill>
                <a:latin typeface="Times New Roman" pitchFamily="18" charset="0"/>
              </a:rPr>
              <a:t>Необх</a:t>
            </a:r>
            <a:r>
              <a:rPr lang="uk-UA" sz="2400" smtClean="0">
                <a:solidFill>
                  <a:srgbClr val="FFFFFF"/>
                </a:solidFill>
                <a:latin typeface="Times New Roman" pitchFamily="18" charset="0"/>
              </a:rPr>
              <a:t>ідно уникати підказок, таких як:</a:t>
            </a:r>
          </a:p>
          <a:p>
            <a:pPr marL="857250" lvl="2" indent="-57150" algn="ctr">
              <a:lnSpc>
                <a:spcPct val="70000"/>
              </a:lnSpc>
              <a:buSzPct val="65000"/>
              <a:buFont typeface="Wingdings" pitchFamily="2" charset="2"/>
              <a:buChar char="ü"/>
            </a:pPr>
            <a:r>
              <a:rPr lang="uk-UA" i="1" smtClean="0">
                <a:solidFill>
                  <a:srgbClr val="FFFFFF"/>
                </a:solidFill>
                <a:latin typeface="Times New Roman" pitchFamily="18" charset="0"/>
              </a:rPr>
              <a:t>повтор у правильній відповіді слів з умови;</a:t>
            </a:r>
          </a:p>
          <a:p>
            <a:pPr marL="857250" lvl="2" indent="-57150" algn="ctr">
              <a:lnSpc>
                <a:spcPct val="70000"/>
              </a:lnSpc>
              <a:buSzPct val="65000"/>
              <a:buFont typeface="Wingdings" pitchFamily="2" charset="2"/>
              <a:buChar char="ü"/>
            </a:pPr>
            <a:r>
              <a:rPr lang="uk-UA" i="1" smtClean="0">
                <a:solidFill>
                  <a:srgbClr val="FFFFFF"/>
                </a:solidFill>
                <a:latin typeface="Times New Roman" pitchFamily="18" charset="0"/>
              </a:rPr>
              <a:t>найдовша або найбільш детальна правильна відповідь;</a:t>
            </a:r>
          </a:p>
          <a:p>
            <a:pPr marL="857250" lvl="2" indent="-57150" algn="ctr">
              <a:lnSpc>
                <a:spcPct val="70000"/>
              </a:lnSpc>
              <a:buSzPct val="65000"/>
              <a:buFont typeface="Wingdings" pitchFamily="2" charset="2"/>
              <a:buChar char="ü"/>
            </a:pPr>
            <a:r>
              <a:rPr lang="uk-UA" i="1" smtClean="0">
                <a:solidFill>
                  <a:srgbClr val="FFFFFF"/>
                </a:solidFill>
                <a:latin typeface="Times New Roman" pitchFamily="18" charset="0"/>
              </a:rPr>
              <a:t>дистрактори, які виключають один одного</a:t>
            </a:r>
            <a:endParaRPr lang="uk-UA" smtClean="0">
              <a:solidFill>
                <a:srgbClr val="FFFFFF"/>
              </a:solidFill>
              <a:latin typeface="Times New Roman" pitchFamily="18" charset="0"/>
            </a:endParaRPr>
          </a:p>
        </p:txBody>
      </p:sp>
      <p:sp>
        <p:nvSpPr>
          <p:cNvPr id="2" name="Номер слайда 1"/>
          <p:cNvSpPr>
            <a:spLocks noGrp="1"/>
          </p:cNvSpPr>
          <p:nvPr>
            <p:ph type="sldNum" sz="quarter" idx="12"/>
          </p:nvPr>
        </p:nvSpPr>
        <p:spPr/>
        <p:txBody>
          <a:bodyPr/>
          <a:lstStyle/>
          <a:p>
            <a:pPr>
              <a:defRPr/>
            </a:pPr>
            <a:fld id="{AD5E873C-CB6C-473F-B4E2-5784E7B14B69}" type="slidenum">
              <a:rPr lang="ru-RU" smtClean="0"/>
              <a:pPr>
                <a:defRPr/>
              </a:pPr>
              <a:t>32</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228600" y="304800"/>
            <a:ext cx="8686800" cy="1136650"/>
          </a:xfrm>
          <a:ln>
            <a:solidFill>
              <a:srgbClr val="660066"/>
            </a:solidFill>
          </a:ln>
        </p:spPr>
        <p:txBody>
          <a:bodyPr/>
          <a:lstStyle/>
          <a:p>
            <a:pPr>
              <a:defRPr/>
            </a:pPr>
            <a:r>
              <a:rPr lang="uk-UA" sz="4000" b="1" dirty="0" smtClean="0">
                <a:solidFill>
                  <a:schemeClr val="tx1"/>
                </a:solidFill>
                <a:latin typeface="Times New Roman" pitchFamily="18" charset="0"/>
              </a:rPr>
              <a:t>Підбір варіантів відповідей</a:t>
            </a:r>
            <a:endParaRPr lang="ru-RU" sz="4000" b="1" dirty="0" smtClean="0">
              <a:solidFill>
                <a:schemeClr val="tx1"/>
              </a:solidFill>
              <a:effectLst/>
              <a:latin typeface="Times New Roman" pitchFamily="18" charset="0"/>
            </a:endParaRPr>
          </a:p>
        </p:txBody>
      </p:sp>
      <p:sp>
        <p:nvSpPr>
          <p:cNvPr id="31747" name="Rectangle 3"/>
          <p:cNvSpPr>
            <a:spLocks noGrp="1" noChangeArrowheads="1"/>
          </p:cNvSpPr>
          <p:nvPr>
            <p:ph type="body" idx="1"/>
          </p:nvPr>
        </p:nvSpPr>
        <p:spPr>
          <a:xfrm>
            <a:off x="395288" y="1557338"/>
            <a:ext cx="8305800" cy="4838700"/>
          </a:xfrm>
        </p:spPr>
        <p:txBody>
          <a:bodyPr/>
          <a:lstStyle/>
          <a:p>
            <a:pPr marL="1257300" lvl="2" indent="-457200">
              <a:lnSpc>
                <a:spcPct val="90000"/>
              </a:lnSpc>
              <a:buFontTx/>
              <a:buNone/>
            </a:pPr>
            <a:endParaRPr lang="uk-UA" sz="2000" b="1" smtClean="0">
              <a:solidFill>
                <a:srgbClr val="FF0066"/>
              </a:solidFill>
            </a:endParaRPr>
          </a:p>
          <a:p>
            <a:pPr marL="1257300" lvl="2" indent="-457200">
              <a:lnSpc>
                <a:spcPct val="90000"/>
              </a:lnSpc>
              <a:buFontTx/>
              <a:buAutoNum type="arabicPeriod"/>
            </a:pPr>
            <a:r>
              <a:rPr lang="uk-UA" sz="3200" smtClean="0">
                <a:latin typeface="Times New Roman" pitchFamily="18" charset="0"/>
              </a:rPr>
              <a:t>Усі варіанти відповідей повинні бути правдоподібними.</a:t>
            </a:r>
          </a:p>
          <a:p>
            <a:pPr marL="1257300" lvl="2" indent="-457200">
              <a:lnSpc>
                <a:spcPct val="90000"/>
              </a:lnSpc>
              <a:buFontTx/>
              <a:buNone/>
            </a:pPr>
            <a:r>
              <a:rPr lang="uk-UA" sz="3200" smtClean="0">
                <a:latin typeface="Times New Roman" pitchFamily="18" charset="0"/>
              </a:rPr>
              <a:t>2. Використовуйте як дистрактори відповіді, які є помилками, що найчастіше роблять учні.</a:t>
            </a:r>
          </a:p>
          <a:p>
            <a:pPr marL="609600" indent="-609600">
              <a:lnSpc>
                <a:spcPct val="90000"/>
              </a:lnSpc>
              <a:buFontTx/>
              <a:buNone/>
            </a:pPr>
            <a:r>
              <a:rPr lang="uk-UA" smtClean="0">
                <a:latin typeface="Times New Roman" pitchFamily="18" charset="0"/>
              </a:rPr>
              <a:t>         3. </a:t>
            </a:r>
            <a:r>
              <a:rPr lang="en-US" smtClean="0">
                <a:latin typeface="Times New Roman" pitchFamily="18" charset="0"/>
              </a:rPr>
              <a:t> </a:t>
            </a:r>
            <a:r>
              <a:rPr lang="uk-UA" smtClean="0">
                <a:latin typeface="Times New Roman" pitchFamily="18" charset="0"/>
              </a:rPr>
              <a:t>Користуйтесь лише відомим для учнів </a:t>
            </a:r>
            <a:r>
              <a:rPr lang="en-US" smtClean="0">
                <a:latin typeface="Times New Roman" pitchFamily="18" charset="0"/>
              </a:rPr>
              <a:t> </a:t>
            </a:r>
            <a:r>
              <a:rPr lang="uk-UA" smtClean="0">
                <a:latin typeface="Times New Roman" pitchFamily="18" charset="0"/>
              </a:rPr>
              <a:t>      термінами.</a:t>
            </a:r>
          </a:p>
          <a:p>
            <a:pPr marL="609600" indent="-609600">
              <a:lnSpc>
                <a:spcPct val="90000"/>
              </a:lnSpc>
              <a:buFontTx/>
              <a:buNone/>
            </a:pPr>
            <a:r>
              <a:rPr lang="uk-UA" b="1" smtClean="0">
                <a:latin typeface="Times New Roman" pitchFamily="18" charset="0"/>
                <a:cs typeface="Times New Roman" pitchFamily="18" charset="0"/>
              </a:rPr>
              <a:t>	</a:t>
            </a:r>
            <a:r>
              <a:rPr lang="uk-UA" b="1" smtClean="0">
                <a:latin typeface="Times New Roman" pitchFamily="18" charset="0"/>
              </a:rPr>
              <a:t>  </a:t>
            </a:r>
            <a:r>
              <a:rPr lang="uk-UA" b="1" smtClean="0">
                <a:latin typeface="Times New Roman" pitchFamily="18" charset="0"/>
                <a:cs typeface="Times New Roman" pitchFamily="18" charset="0"/>
              </a:rPr>
              <a:t>4.</a:t>
            </a:r>
            <a:r>
              <a:rPr lang="uk-UA" smtClean="0">
                <a:latin typeface="Times New Roman" pitchFamily="18" charset="0"/>
              </a:rPr>
              <a:t> Створюйте варіанти з короткими відповідями.</a:t>
            </a:r>
          </a:p>
        </p:txBody>
      </p:sp>
      <p:sp>
        <p:nvSpPr>
          <p:cNvPr id="2" name="Номер слайда 1"/>
          <p:cNvSpPr>
            <a:spLocks noGrp="1"/>
          </p:cNvSpPr>
          <p:nvPr>
            <p:ph type="sldNum" sz="quarter" idx="12"/>
          </p:nvPr>
        </p:nvSpPr>
        <p:spPr/>
        <p:txBody>
          <a:bodyPr/>
          <a:lstStyle/>
          <a:p>
            <a:pPr>
              <a:defRPr/>
            </a:pPr>
            <a:fld id="{AD5E873C-CB6C-473F-B4E2-5784E7B14B69}" type="slidenum">
              <a:rPr lang="ru-RU" smtClean="0"/>
              <a:pPr>
                <a:defRPr/>
              </a:pPr>
              <a:t>33</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Grp="1" noChangeArrowheads="1"/>
          </p:cNvSpPr>
          <p:nvPr>
            <p:ph type="title"/>
          </p:nvPr>
        </p:nvSpPr>
        <p:spPr>
          <a:xfrm>
            <a:off x="457200" y="228600"/>
            <a:ext cx="8229600" cy="1143000"/>
          </a:xfrm>
          <a:noFill/>
          <a:extLst>
            <a:ext uri="{909E8E84-426E-40DD-AFC4-6F175D3DCCD1}">
              <a14:hiddenFill xmlns:a14="http://schemas.microsoft.com/office/drawing/2010/main" xmlns="">
                <a:solidFill>
                  <a:srgbClr val="FFFFFF"/>
                </a:solidFill>
              </a14:hiddenFill>
            </a:ext>
          </a:extLst>
        </p:spPr>
        <p:txBody>
          <a:bodyPr/>
          <a:lstStyle/>
          <a:p>
            <a:r>
              <a:rPr lang="uk-UA" sz="3600" b="1" smtClean="0">
                <a:solidFill>
                  <a:schemeClr val="tx1"/>
                </a:solidFill>
                <a:effectLst/>
                <a:latin typeface="Times New Roman" pitchFamily="18" charset="0"/>
              </a:rPr>
              <a:t>Характеристика тестових завдань за коефіцієнтом складності</a:t>
            </a:r>
            <a:endParaRPr lang="ru-RU" sz="3600" b="1" smtClean="0">
              <a:solidFill>
                <a:schemeClr val="tx1"/>
              </a:solidFill>
              <a:effectLst/>
              <a:latin typeface="Times New Roman" pitchFamily="18" charset="0"/>
            </a:endParaRPr>
          </a:p>
        </p:txBody>
      </p:sp>
      <p:graphicFrame>
        <p:nvGraphicFramePr>
          <p:cNvPr id="53277" name="Group 29"/>
          <p:cNvGraphicFramePr>
            <a:graphicFrameLocks noGrp="1"/>
          </p:cNvGraphicFramePr>
          <p:nvPr>
            <p:ph idx="1"/>
          </p:nvPr>
        </p:nvGraphicFramePr>
        <p:xfrm>
          <a:off x="1295400" y="1905000"/>
          <a:ext cx="7772400" cy="4332288"/>
        </p:xfrm>
        <a:graphic>
          <a:graphicData uri="http://schemas.openxmlformats.org/drawingml/2006/table">
            <a:tbl>
              <a:tblPr/>
              <a:tblGrid>
                <a:gridCol w="3886200"/>
                <a:gridCol w="3886200"/>
              </a:tblGrid>
              <a:tr h="720725">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uk-UA" sz="2400" b="1" i="0" u="none" strike="noStrike" cap="none" normalizeH="0" baseline="0" dirty="0" smtClean="0">
                          <a:ln>
                            <a:noFill/>
                          </a:ln>
                          <a:solidFill>
                            <a:schemeClr val="tx1"/>
                          </a:solidFill>
                          <a:effectLst/>
                          <a:latin typeface="Times New Roman" pitchFamily="18" charset="0"/>
                        </a:rPr>
                        <a:t>Інтервал значення (%)</a:t>
                      </a:r>
                      <a:endParaRPr kumimoji="0" lang="ru-RU" sz="2400" b="1"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uk-UA" sz="2400" b="1" i="0" u="none" strike="noStrike" cap="none" normalizeH="0" baseline="0" smtClean="0">
                          <a:ln>
                            <a:noFill/>
                          </a:ln>
                          <a:solidFill>
                            <a:schemeClr val="tx1"/>
                          </a:solidFill>
                          <a:effectLst/>
                          <a:latin typeface="Times New Roman" pitchFamily="18" charset="0"/>
                        </a:rPr>
                        <a:t>Характеристика завдання</a:t>
                      </a:r>
                      <a:endParaRPr kumimoji="0" lang="ru-RU" sz="24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900">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uk-UA" sz="2800" b="0" i="0" u="none" strike="noStrike" cap="none" normalizeH="0" baseline="0" smtClean="0">
                          <a:ln>
                            <a:noFill/>
                          </a:ln>
                          <a:solidFill>
                            <a:schemeClr val="tx1"/>
                          </a:solidFill>
                          <a:effectLst/>
                          <a:latin typeface="Times New Roman" pitchFamily="18" charset="0"/>
                        </a:rPr>
                        <a:t>Понад 80</a:t>
                      </a:r>
                      <a:endParaRPr kumimoji="0" lang="ru-RU" sz="2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uk-UA" sz="2800" b="0" i="0" u="none" strike="noStrike" cap="none" normalizeH="0" baseline="0" smtClean="0">
                          <a:ln>
                            <a:noFill/>
                          </a:ln>
                          <a:solidFill>
                            <a:schemeClr val="tx1"/>
                          </a:solidFill>
                          <a:effectLst/>
                          <a:latin typeface="Times New Roman" pitchFamily="18" charset="0"/>
                        </a:rPr>
                        <a:t>Дуже легкі</a:t>
                      </a:r>
                      <a:endParaRPr kumimoji="0" lang="ru-RU"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2313">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uk-UA" sz="2800" b="0" i="0" u="none" strike="noStrike" cap="none" normalizeH="0" baseline="0" smtClean="0">
                          <a:ln>
                            <a:noFill/>
                          </a:ln>
                          <a:solidFill>
                            <a:schemeClr val="tx1"/>
                          </a:solidFill>
                          <a:effectLst/>
                          <a:latin typeface="Times New Roman" pitchFamily="18" charset="0"/>
                        </a:rPr>
                        <a:t>60 - 79</a:t>
                      </a:r>
                      <a:endParaRPr kumimoji="0" lang="ru-RU" sz="2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uk-UA" sz="2800" b="0" i="0" u="none" strike="noStrike" cap="none" normalizeH="0" baseline="0" smtClean="0">
                          <a:ln>
                            <a:noFill/>
                          </a:ln>
                          <a:solidFill>
                            <a:schemeClr val="tx1"/>
                          </a:solidFill>
                          <a:effectLst/>
                          <a:latin typeface="Times New Roman" pitchFamily="18" charset="0"/>
                        </a:rPr>
                        <a:t>Легкі</a:t>
                      </a:r>
                      <a:endParaRPr kumimoji="0" lang="ru-RU"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0725">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uk-UA" sz="2800" b="0" i="0" u="none" strike="noStrike" cap="none" normalizeH="0" baseline="0" smtClean="0">
                          <a:ln>
                            <a:noFill/>
                          </a:ln>
                          <a:solidFill>
                            <a:schemeClr val="tx1"/>
                          </a:solidFill>
                          <a:effectLst/>
                          <a:latin typeface="Times New Roman" pitchFamily="18" charset="0"/>
                        </a:rPr>
                        <a:t>40 - 59</a:t>
                      </a:r>
                      <a:endParaRPr kumimoji="0" lang="ru-RU" sz="2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uk-UA" sz="2800" b="0" i="0" u="none" strike="noStrike" cap="none" normalizeH="0" baseline="0" dirty="0" smtClean="0">
                          <a:ln>
                            <a:noFill/>
                          </a:ln>
                          <a:solidFill>
                            <a:schemeClr val="tx1"/>
                          </a:solidFill>
                          <a:effectLst/>
                          <a:latin typeface="Times New Roman" pitchFamily="18" charset="0"/>
                        </a:rPr>
                        <a:t>Оптимальні</a:t>
                      </a:r>
                      <a:endParaRPr kumimoji="0" lang="ru-RU"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0725">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uk-UA" sz="2800" b="0" i="0" u="none" strike="noStrike" cap="none" normalizeH="0" baseline="0" smtClean="0">
                          <a:ln>
                            <a:noFill/>
                          </a:ln>
                          <a:solidFill>
                            <a:schemeClr val="tx1"/>
                          </a:solidFill>
                          <a:effectLst/>
                          <a:latin typeface="Times New Roman" pitchFamily="18" charset="0"/>
                        </a:rPr>
                        <a:t>20 - 39</a:t>
                      </a:r>
                      <a:endParaRPr kumimoji="0" lang="ru-RU" sz="2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uk-UA" sz="2800" b="0" i="0" u="none" strike="noStrike" cap="none" normalizeH="0" baseline="0" smtClean="0">
                          <a:ln>
                            <a:noFill/>
                          </a:ln>
                          <a:solidFill>
                            <a:schemeClr val="tx1"/>
                          </a:solidFill>
                          <a:effectLst/>
                          <a:latin typeface="Times New Roman" pitchFamily="18" charset="0"/>
                        </a:rPr>
                        <a:t>Складні</a:t>
                      </a:r>
                      <a:endParaRPr kumimoji="0" lang="ru-RU"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3900">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uk-UA" sz="2800" b="0" i="0" u="none" strike="noStrike" cap="none" normalizeH="0" baseline="0" smtClean="0">
                          <a:ln>
                            <a:noFill/>
                          </a:ln>
                          <a:solidFill>
                            <a:schemeClr val="tx1"/>
                          </a:solidFill>
                          <a:effectLst/>
                          <a:latin typeface="Times New Roman" pitchFamily="18" charset="0"/>
                        </a:rPr>
                        <a:t>Менше 20</a:t>
                      </a:r>
                      <a:endParaRPr kumimoji="0" lang="ru-RU" sz="2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Tx/>
                        <a:buNone/>
                        <a:tabLst/>
                      </a:pPr>
                      <a:r>
                        <a:rPr kumimoji="0" lang="uk-UA" sz="2800" b="0" i="0" u="none" strike="noStrike" cap="none" normalizeH="0" baseline="0" smtClean="0">
                          <a:ln>
                            <a:noFill/>
                          </a:ln>
                          <a:solidFill>
                            <a:schemeClr val="tx1"/>
                          </a:solidFill>
                          <a:effectLst/>
                          <a:latin typeface="Times New Roman" pitchFamily="18" charset="0"/>
                        </a:rPr>
                        <a:t>Дуже складні</a:t>
                      </a:r>
                      <a:endParaRPr kumimoji="0" lang="ru-RU"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Номер слайда 1"/>
          <p:cNvSpPr>
            <a:spLocks noGrp="1"/>
          </p:cNvSpPr>
          <p:nvPr>
            <p:ph type="sldNum" sz="quarter" idx="12"/>
          </p:nvPr>
        </p:nvSpPr>
        <p:spPr/>
        <p:txBody>
          <a:bodyPr/>
          <a:lstStyle/>
          <a:p>
            <a:pPr>
              <a:defRPr/>
            </a:pPr>
            <a:fld id="{AD5E873C-CB6C-473F-B4E2-5784E7B14B69}" type="slidenum">
              <a:rPr lang="ru-RU" smtClean="0"/>
              <a:pPr>
                <a:defRPr/>
              </a:pPr>
              <a:t>34</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650" y="404813"/>
            <a:ext cx="8388350" cy="5903912"/>
          </a:xfrm>
        </p:spPr>
        <p:txBody>
          <a:bodyPr/>
          <a:lstStyle/>
          <a:p>
            <a:pPr>
              <a:defRPr/>
            </a:pPr>
            <a:r>
              <a:rPr lang="ru-RU" sz="3200" dirty="0" smtClean="0">
                <a:latin typeface="+mn-lt"/>
              </a:rPr>
              <a:t> </a:t>
            </a:r>
            <a:r>
              <a:rPr lang="ru-RU" sz="3200" dirty="0" err="1" smtClean="0">
                <a:latin typeface="+mn-lt"/>
              </a:rPr>
              <a:t>Комп'ютерне</a:t>
            </a:r>
            <a:r>
              <a:rPr lang="ru-RU" sz="3200" dirty="0" smtClean="0">
                <a:latin typeface="+mn-lt"/>
              </a:rPr>
              <a:t> </a:t>
            </a:r>
            <a:r>
              <a:rPr lang="ru-RU" sz="3200" dirty="0" err="1" smtClean="0">
                <a:latin typeface="+mn-lt"/>
              </a:rPr>
              <a:t>тестування</a:t>
            </a:r>
            <a:r>
              <a:rPr lang="ru-RU" sz="3200" dirty="0" smtClean="0">
                <a:latin typeface="+mn-lt"/>
              </a:rPr>
              <a:t> як </a:t>
            </a:r>
            <a:r>
              <a:rPr lang="ru-RU" sz="3200" dirty="0" err="1" smtClean="0">
                <a:latin typeface="+mn-lt"/>
              </a:rPr>
              <a:t>особливий</a:t>
            </a:r>
            <a:r>
              <a:rPr lang="ru-RU" sz="3200" dirty="0" smtClean="0">
                <a:latin typeface="+mn-lt"/>
              </a:rPr>
              <a:t> </a:t>
            </a:r>
            <a:r>
              <a:rPr lang="ru-RU" sz="3200" dirty="0" err="1" smtClean="0">
                <a:latin typeface="+mn-lt"/>
              </a:rPr>
              <a:t>інноваційний</a:t>
            </a:r>
            <a:r>
              <a:rPr lang="ru-RU" sz="3200" dirty="0" smtClean="0">
                <a:latin typeface="+mn-lt"/>
              </a:rPr>
              <a:t> вид </a:t>
            </a:r>
            <a:r>
              <a:rPr lang="ru-RU" sz="3200" dirty="0" err="1" smtClean="0">
                <a:latin typeface="+mn-lt"/>
              </a:rPr>
              <a:t>тестування</a:t>
            </a:r>
            <a:r>
              <a:rPr lang="ru-RU" sz="3200" dirty="0" smtClean="0">
                <a:latin typeface="+mn-lt"/>
              </a:rPr>
              <a:t> є </a:t>
            </a:r>
            <a:r>
              <a:rPr lang="ru-RU" sz="3200" dirty="0" err="1" smtClean="0">
                <a:latin typeface="+mn-lt"/>
              </a:rPr>
              <a:t>найбільш</a:t>
            </a:r>
            <a:r>
              <a:rPr lang="ru-RU" sz="3200" dirty="0" smtClean="0">
                <a:latin typeface="+mn-lt"/>
              </a:rPr>
              <a:t> </a:t>
            </a:r>
            <a:r>
              <a:rPr lang="ru-RU" sz="3200" dirty="0" err="1" smtClean="0">
                <a:latin typeface="+mn-lt"/>
              </a:rPr>
              <a:t>ефективною</a:t>
            </a:r>
            <a:r>
              <a:rPr lang="ru-RU" sz="3200" dirty="0" smtClean="0">
                <a:latin typeface="+mn-lt"/>
              </a:rPr>
              <a:t> формою контролю, </a:t>
            </a:r>
            <a:r>
              <a:rPr lang="ru-RU" sz="3200" dirty="0" err="1" smtClean="0">
                <a:latin typeface="+mn-lt"/>
              </a:rPr>
              <a:t>перевірки</a:t>
            </a:r>
            <a:r>
              <a:rPr lang="ru-RU" sz="3200" dirty="0" smtClean="0">
                <a:latin typeface="+mn-lt"/>
              </a:rPr>
              <a:t> і </a:t>
            </a:r>
            <a:r>
              <a:rPr lang="ru-RU" sz="3200" dirty="0" err="1" smtClean="0">
                <a:latin typeface="+mn-lt"/>
              </a:rPr>
              <a:t>самоперевірки</a:t>
            </a:r>
            <a:r>
              <a:rPr lang="ru-RU" sz="3200" dirty="0" smtClean="0">
                <a:latin typeface="+mn-lt"/>
              </a:rPr>
              <a:t> </a:t>
            </a:r>
            <a:r>
              <a:rPr lang="ru-RU" sz="3200" dirty="0" err="1" smtClean="0">
                <a:latin typeface="+mn-lt"/>
              </a:rPr>
              <a:t>знань</a:t>
            </a:r>
            <a:r>
              <a:rPr lang="ru-RU" sz="3200" dirty="0" smtClean="0">
                <a:latin typeface="+mn-lt"/>
              </a:rPr>
              <a:t> </a:t>
            </a:r>
            <a:r>
              <a:rPr lang="ru-RU" sz="3200" dirty="0" err="1" smtClean="0">
                <a:latin typeface="+mn-lt"/>
              </a:rPr>
              <a:t>учнів</a:t>
            </a:r>
            <a:r>
              <a:rPr lang="ru-RU" sz="3200" dirty="0" smtClean="0">
                <a:latin typeface="+mn-lt"/>
              </a:rPr>
              <a:t>. </a:t>
            </a:r>
            <a:br>
              <a:rPr lang="ru-RU" sz="3200" dirty="0" smtClean="0">
                <a:latin typeface="+mn-lt"/>
              </a:rPr>
            </a:br>
            <a:r>
              <a:rPr lang="ru-RU" sz="3200" dirty="0">
                <a:latin typeface="+mn-lt"/>
              </a:rPr>
              <a:t/>
            </a:r>
            <a:br>
              <a:rPr lang="ru-RU" sz="3200" dirty="0">
                <a:latin typeface="+mn-lt"/>
              </a:rPr>
            </a:br>
            <a:r>
              <a:rPr lang="ru-RU" sz="3200" dirty="0" smtClean="0">
                <a:latin typeface="+mn-lt"/>
              </a:rPr>
              <a:t>Тому </a:t>
            </a:r>
            <a:r>
              <a:rPr lang="ru-RU" sz="3200" dirty="0" err="1" smtClean="0">
                <a:latin typeface="+mn-lt"/>
              </a:rPr>
              <a:t>важливо</a:t>
            </a:r>
            <a:r>
              <a:rPr lang="ru-RU" sz="3200" dirty="0" smtClean="0">
                <a:latin typeface="+mn-lt"/>
              </a:rPr>
              <a:t>, </a:t>
            </a:r>
            <a:r>
              <a:rPr lang="ru-RU" sz="3200" dirty="0" err="1" smtClean="0">
                <a:latin typeface="+mn-lt"/>
              </a:rPr>
              <a:t>щоб</a:t>
            </a:r>
            <a:r>
              <a:rPr lang="ru-RU" sz="3200" dirty="0" smtClean="0">
                <a:latin typeface="+mn-lt"/>
              </a:rPr>
              <a:t> </a:t>
            </a:r>
            <a:r>
              <a:rPr lang="ru-RU" sz="3200" dirty="0" err="1" smtClean="0">
                <a:latin typeface="+mn-lt"/>
              </a:rPr>
              <a:t>процес</a:t>
            </a:r>
            <a:r>
              <a:rPr lang="ru-RU" sz="3200" dirty="0" smtClean="0">
                <a:latin typeface="+mn-lt"/>
              </a:rPr>
              <a:t> </a:t>
            </a:r>
            <a:r>
              <a:rPr lang="ru-RU" sz="3200" dirty="0" err="1" smtClean="0">
                <a:latin typeface="+mn-lt"/>
              </a:rPr>
              <a:t>організації</a:t>
            </a:r>
            <a:r>
              <a:rPr lang="ru-RU" sz="3200" dirty="0" smtClean="0">
                <a:latin typeface="+mn-lt"/>
              </a:rPr>
              <a:t> </a:t>
            </a:r>
            <a:r>
              <a:rPr lang="ru-RU" sz="3200" dirty="0" err="1" smtClean="0">
                <a:latin typeface="+mn-lt"/>
              </a:rPr>
              <a:t>комп'ютерного</a:t>
            </a:r>
            <a:r>
              <a:rPr lang="ru-RU" sz="3200" dirty="0" smtClean="0">
                <a:latin typeface="+mn-lt"/>
              </a:rPr>
              <a:t> </a:t>
            </a:r>
            <a:r>
              <a:rPr lang="ru-RU" sz="3200" dirty="0" err="1" smtClean="0">
                <a:latin typeface="+mn-lt"/>
              </a:rPr>
              <a:t>тестування</a:t>
            </a:r>
            <a:r>
              <a:rPr lang="ru-RU" sz="3200" dirty="0" smtClean="0">
                <a:latin typeface="+mn-lt"/>
              </a:rPr>
              <a:t> </a:t>
            </a:r>
            <a:r>
              <a:rPr lang="ru-RU" sz="3200" dirty="0" err="1" smtClean="0">
                <a:latin typeface="+mn-lt"/>
              </a:rPr>
              <a:t>мав</a:t>
            </a:r>
            <a:r>
              <a:rPr lang="ru-RU" sz="3200" dirty="0" smtClean="0">
                <a:latin typeface="+mn-lt"/>
              </a:rPr>
              <a:t> грамотно </a:t>
            </a:r>
            <a:r>
              <a:rPr lang="ru-RU" sz="3200" dirty="0" err="1" smtClean="0">
                <a:latin typeface="+mn-lt"/>
              </a:rPr>
              <a:t>спроектовану</a:t>
            </a:r>
            <a:r>
              <a:rPr lang="ru-RU" sz="3200" dirty="0" smtClean="0">
                <a:latin typeface="+mn-lt"/>
              </a:rPr>
              <a:t> і </a:t>
            </a:r>
            <a:r>
              <a:rPr lang="ru-RU" sz="3200" dirty="0" err="1" smtClean="0">
                <a:latin typeface="+mn-lt"/>
              </a:rPr>
              <a:t>реалізовану</a:t>
            </a:r>
            <a:r>
              <a:rPr lang="ru-RU" sz="3200" dirty="0" smtClean="0">
                <a:latin typeface="+mn-lt"/>
              </a:rPr>
              <a:t> </a:t>
            </a:r>
            <a:r>
              <a:rPr lang="ru-RU" sz="3200" dirty="0" err="1" smtClean="0">
                <a:latin typeface="+mn-lt"/>
              </a:rPr>
              <a:t>інформаційну</a:t>
            </a:r>
            <a:r>
              <a:rPr lang="ru-RU" sz="3200" dirty="0" smtClean="0">
                <a:latin typeface="+mn-lt"/>
              </a:rPr>
              <a:t> систему </a:t>
            </a:r>
            <a:r>
              <a:rPr lang="ru-RU" sz="3200" dirty="0" err="1" smtClean="0">
                <a:latin typeface="+mn-lt"/>
              </a:rPr>
              <a:t>підтримки</a:t>
            </a:r>
            <a:r>
              <a:rPr lang="ru-RU" sz="3200" dirty="0" smtClean="0">
                <a:latin typeface="+mn-lt"/>
              </a:rPr>
              <a:t>. </a:t>
            </a:r>
            <a:br>
              <a:rPr lang="ru-RU" sz="3200" dirty="0" smtClean="0">
                <a:latin typeface="+mn-lt"/>
              </a:rPr>
            </a:br>
            <a:r>
              <a:rPr lang="ru-RU" sz="3200" dirty="0" smtClean="0">
                <a:latin typeface="+mn-lt"/>
              </a:rPr>
              <a:t> </a:t>
            </a:r>
            <a:br>
              <a:rPr lang="ru-RU" sz="3200" dirty="0" smtClean="0">
                <a:latin typeface="+mn-lt"/>
              </a:rPr>
            </a:br>
            <a:endParaRPr lang="ru-RU" sz="3200" dirty="0">
              <a:latin typeface="+mn-lt"/>
            </a:endParaRPr>
          </a:p>
        </p:txBody>
      </p:sp>
      <p:sp>
        <p:nvSpPr>
          <p:cNvPr id="3" name="Номер слайда 2"/>
          <p:cNvSpPr>
            <a:spLocks noGrp="1"/>
          </p:cNvSpPr>
          <p:nvPr>
            <p:ph type="sldNum" sz="quarter" idx="12"/>
          </p:nvPr>
        </p:nvSpPr>
        <p:spPr/>
        <p:txBody>
          <a:bodyPr/>
          <a:lstStyle/>
          <a:p>
            <a:pPr>
              <a:defRPr/>
            </a:pPr>
            <a:fld id="{EE231DCA-2EE4-4B06-998F-6396196567BD}" type="slidenum">
              <a:rPr lang="ru-RU" smtClean="0"/>
              <a:pPr>
                <a:defRPr/>
              </a:pPr>
              <a:t>35</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l="1918" t="3371" b="7645"/>
          <a:stretch>
            <a:fillRect/>
          </a:stretch>
        </p:blipFill>
        <p:spPr bwMode="auto">
          <a:xfrm>
            <a:off x="4779883" y="25400"/>
            <a:ext cx="4224337" cy="2395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3" name="Picture 3"/>
          <p:cNvPicPr>
            <a:picLocks noChangeAspect="1" noChangeArrowheads="1"/>
          </p:cNvPicPr>
          <p:nvPr/>
        </p:nvPicPr>
        <p:blipFill>
          <a:blip r:embed="rId3">
            <a:extLst>
              <a:ext uri="{28A0092B-C50C-407E-A947-70E740481C1C}">
                <a14:useLocalDpi xmlns:a14="http://schemas.microsoft.com/office/drawing/2010/main" xmlns="" val="0"/>
              </a:ext>
            </a:extLst>
          </a:blip>
          <a:srcRect l="2739" t="3371" r="15755" b="8301"/>
          <a:stretch>
            <a:fillRect/>
          </a:stretch>
        </p:blipFill>
        <p:spPr bwMode="auto">
          <a:xfrm>
            <a:off x="16049" y="25400"/>
            <a:ext cx="3362325" cy="2276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4"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127670" y="2375657"/>
            <a:ext cx="2876550" cy="2486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5" name="Picture 5"/>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627784" y="1743075"/>
            <a:ext cx="2835275" cy="2508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6" name="Picture 6"/>
          <p:cNvPicPr>
            <a:picLocks noChangeAspect="1" noChangeArrowheads="1"/>
          </p:cNvPicPr>
          <p:nvPr/>
        </p:nvPicPr>
        <p:blipFill>
          <a:blip r:embed="rId6" cstate="print">
            <a:extLst>
              <a:ext uri="{28A0092B-C50C-407E-A947-70E740481C1C}">
                <a14:useLocalDpi xmlns:a14="http://schemas.microsoft.com/office/drawing/2010/main" xmlns="" val="0"/>
              </a:ext>
            </a:extLst>
          </a:blip>
          <a:srcRect l="2751" r="26028" b="8083"/>
          <a:stretch>
            <a:fillRect/>
          </a:stretch>
        </p:blipFill>
        <p:spPr bwMode="auto">
          <a:xfrm>
            <a:off x="-107776" y="4013152"/>
            <a:ext cx="3486150" cy="2813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7" name="Picture 7"/>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5076825" y="4902152"/>
            <a:ext cx="3429000" cy="1924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Номер слайда 1"/>
          <p:cNvSpPr>
            <a:spLocks noGrp="1"/>
          </p:cNvSpPr>
          <p:nvPr>
            <p:ph type="sldNum" sz="quarter" idx="12"/>
          </p:nvPr>
        </p:nvSpPr>
        <p:spPr/>
        <p:txBody>
          <a:bodyPr/>
          <a:lstStyle/>
          <a:p>
            <a:pPr>
              <a:defRPr/>
            </a:pPr>
            <a:fld id="{3C0B002D-165A-4A3C-85E6-312E8A338AF6}" type="slidenum">
              <a:rPr lang="ru-RU" smtClean="0"/>
              <a:pPr>
                <a:defRPr/>
              </a:pPr>
              <a:t>36</a:t>
            </a:fld>
            <a:endParaRPr lang="ru-RU"/>
          </a:p>
        </p:txBody>
      </p:sp>
      <p:pic>
        <p:nvPicPr>
          <p:cNvPr id="35853" name="Picture 13"/>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107504" y="1702365"/>
            <a:ext cx="2567124" cy="19163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l="1918" t="3371" b="7645"/>
          <a:stretch>
            <a:fillRect/>
          </a:stretch>
        </p:blipFill>
        <p:spPr bwMode="auto">
          <a:xfrm>
            <a:off x="5076825" y="192116"/>
            <a:ext cx="4224337" cy="2395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4" name="Picture 4"/>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076825" y="2565400"/>
            <a:ext cx="2876550" cy="2486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8" name="Picture 8"/>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055492" y="2822574"/>
            <a:ext cx="2857500" cy="197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49" name="Picture 9"/>
          <p:cNvPicPr>
            <a:picLocks noChangeAspect="1" noChangeArrowheads="1"/>
          </p:cNvPicPr>
          <p:nvPr/>
        </p:nvPicPr>
        <p:blipFill>
          <a:blip r:embed="rId5" cstate="print">
            <a:extLst>
              <a:ext uri="{28A0092B-C50C-407E-A947-70E740481C1C}">
                <a14:useLocalDpi xmlns:a14="http://schemas.microsoft.com/office/drawing/2010/main" xmlns="" val="0"/>
              </a:ext>
            </a:extLst>
          </a:blip>
          <a:srcRect l="17261" t="4027" r="16026" b="8742"/>
          <a:stretch>
            <a:fillRect/>
          </a:stretch>
        </p:blipFill>
        <p:spPr bwMode="auto">
          <a:xfrm>
            <a:off x="5364088" y="4098360"/>
            <a:ext cx="3392488" cy="2771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50" name="Picture 10"/>
          <p:cNvPicPr>
            <a:picLocks noChangeAspect="1" noChangeArrowheads="1"/>
          </p:cNvPicPr>
          <p:nvPr/>
        </p:nvPicPr>
        <p:blipFill>
          <a:blip r:embed="rId6" cstate="print">
            <a:extLst>
              <a:ext uri="{28A0092B-C50C-407E-A947-70E740481C1C}">
                <a14:useLocalDpi xmlns:a14="http://schemas.microsoft.com/office/drawing/2010/main" xmlns="" val="0"/>
              </a:ext>
            </a:extLst>
          </a:blip>
          <a:srcRect l="2751" t="4027" r="19646" b="26784"/>
          <a:stretch>
            <a:fillRect/>
          </a:stretch>
        </p:blipFill>
        <p:spPr bwMode="auto">
          <a:xfrm>
            <a:off x="142875" y="4772025"/>
            <a:ext cx="3681413" cy="2051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51" name="Picture 11"/>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2324100" y="138113"/>
            <a:ext cx="3273425" cy="2170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5852" name="Picture 12"/>
          <p:cNvPicPr>
            <a:picLocks noChangeAspect="1" noChangeArrowheads="1"/>
          </p:cNvPicPr>
          <p:nvPr/>
        </p:nvPicPr>
        <p:blipFill>
          <a:blip r:embed="rId8">
            <a:extLst>
              <a:ext uri="{28A0092B-C50C-407E-A947-70E740481C1C}">
                <a14:useLocalDpi xmlns:a14="http://schemas.microsoft.com/office/drawing/2010/main" xmlns="" val="0"/>
              </a:ext>
            </a:extLst>
          </a:blip>
          <a:srcRect l="37946" t="22878" r="38188" b="23894"/>
          <a:stretch>
            <a:fillRect/>
          </a:stretch>
        </p:blipFill>
        <p:spPr bwMode="auto">
          <a:xfrm>
            <a:off x="142875" y="38426"/>
            <a:ext cx="2181225" cy="3041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Номер слайда 1"/>
          <p:cNvSpPr>
            <a:spLocks noGrp="1"/>
          </p:cNvSpPr>
          <p:nvPr>
            <p:ph type="sldNum" sz="quarter" idx="12"/>
          </p:nvPr>
        </p:nvSpPr>
        <p:spPr/>
        <p:txBody>
          <a:bodyPr/>
          <a:lstStyle/>
          <a:p>
            <a:pPr>
              <a:defRPr/>
            </a:pPr>
            <a:fld id="{3C0B002D-165A-4A3C-85E6-312E8A338AF6}" type="slidenum">
              <a:rPr lang="ru-RU" smtClean="0"/>
              <a:pPr>
                <a:defRPr/>
              </a:pPr>
              <a:t>37</a:t>
            </a:fld>
            <a:endParaRPr lang="ru-RU"/>
          </a:p>
        </p:txBody>
      </p:sp>
    </p:spTree>
    <p:extLst>
      <p:ext uri="{BB962C8B-B14F-4D97-AF65-F5344CB8AC3E}">
        <p14:creationId xmlns:p14="http://schemas.microsoft.com/office/powerpoint/2010/main" xmlns="" val="3771595159"/>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r="18629" b="8740"/>
          <a:stretch>
            <a:fillRect/>
          </a:stretch>
        </p:blipFill>
        <p:spPr bwMode="auto">
          <a:xfrm>
            <a:off x="0" y="12700"/>
            <a:ext cx="3357563" cy="2354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6867" name="Прямоугольник 1"/>
          <p:cNvSpPr>
            <a:spLocks noChangeArrowheads="1"/>
          </p:cNvSpPr>
          <p:nvPr/>
        </p:nvSpPr>
        <p:spPr bwMode="auto">
          <a:xfrm>
            <a:off x="3492500" y="115888"/>
            <a:ext cx="6034088" cy="6372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ru-RU" sz="2400"/>
              <a:t>ТЕСТУВАННЯ БЛАНКОВЕ — педагогічне тестування, під час якого носієм змісту тесту є тестовий зошит, доповнений відповідним бланком відповідей. Його називають також тестуванням на паперових носіях. Відповіді на запитання тесту записують на спеціальних бланках відповідей, які потім або перевіряють за допомогою спеціального трафарета, або сканують і опрацьовують спеціальною комп’ютерною програмою. Особливістю Т. б. є те, що його можна проводити тільки один раз: як тільки одна група пройшла тестування, цей варіант тесту не можна використати вдруге, тому що отримані результати не даватимуть достовірної інформації про знання тестованого.</a:t>
            </a:r>
          </a:p>
        </p:txBody>
      </p:sp>
      <p:sp>
        <p:nvSpPr>
          <p:cNvPr id="2" name="Номер слайда 1"/>
          <p:cNvSpPr>
            <a:spLocks noGrp="1"/>
          </p:cNvSpPr>
          <p:nvPr>
            <p:ph type="sldNum" sz="quarter" idx="12"/>
          </p:nvPr>
        </p:nvSpPr>
        <p:spPr/>
        <p:txBody>
          <a:bodyPr/>
          <a:lstStyle/>
          <a:p>
            <a:pPr>
              <a:defRPr/>
            </a:pPr>
            <a:fld id="{3C0B002D-165A-4A3C-85E6-312E8A338AF6}" type="slidenum">
              <a:rPr lang="ru-RU" smtClean="0"/>
              <a:pPr>
                <a:defRPr/>
              </a:pPr>
              <a:t>38</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650" y="260350"/>
            <a:ext cx="8388350" cy="1728788"/>
          </a:xfrm>
        </p:spPr>
        <p:txBody>
          <a:bodyPr/>
          <a:lstStyle/>
          <a:p>
            <a:pPr>
              <a:defRPr/>
            </a:pPr>
            <a:r>
              <a:rPr lang="ru-RU" dirty="0" err="1" smtClean="0">
                <a:latin typeface="+mn-lt"/>
              </a:rPr>
              <a:t>Переваги</a:t>
            </a:r>
            <a:r>
              <a:rPr lang="ru-RU" dirty="0" smtClean="0">
                <a:latin typeface="+mn-lt"/>
              </a:rPr>
              <a:t> </a:t>
            </a:r>
            <a:br>
              <a:rPr lang="ru-RU" dirty="0" smtClean="0">
                <a:latin typeface="+mn-lt"/>
              </a:rPr>
            </a:br>
            <a:r>
              <a:rPr lang="ru-RU" dirty="0" err="1" smtClean="0">
                <a:latin typeface="+mn-lt"/>
              </a:rPr>
              <a:t>комп'ютерного</a:t>
            </a:r>
            <a:r>
              <a:rPr lang="ru-RU" dirty="0" smtClean="0">
                <a:latin typeface="+mn-lt"/>
              </a:rPr>
              <a:t> </a:t>
            </a:r>
            <a:r>
              <a:rPr lang="ru-RU" dirty="0" err="1" smtClean="0">
                <a:latin typeface="+mn-lt"/>
              </a:rPr>
              <a:t>тестування</a:t>
            </a:r>
            <a:r>
              <a:rPr lang="ru-RU" dirty="0" smtClean="0">
                <a:latin typeface="+mn-lt"/>
              </a:rPr>
              <a:t>:</a:t>
            </a:r>
            <a:br>
              <a:rPr lang="ru-RU" dirty="0" smtClean="0">
                <a:latin typeface="+mn-lt"/>
              </a:rPr>
            </a:br>
            <a:r>
              <a:rPr lang="ru-RU" dirty="0" smtClean="0">
                <a:latin typeface="+mn-lt"/>
              </a:rPr>
              <a:t/>
            </a:r>
            <a:br>
              <a:rPr lang="ru-RU" dirty="0" smtClean="0">
                <a:latin typeface="+mn-lt"/>
              </a:rPr>
            </a:br>
            <a:endParaRPr lang="ru-RU" sz="2400" dirty="0">
              <a:latin typeface="+mn-lt"/>
            </a:endParaRPr>
          </a:p>
        </p:txBody>
      </p:sp>
      <p:sp>
        <p:nvSpPr>
          <p:cNvPr id="3" name="Заголовок 1"/>
          <p:cNvSpPr txBox="1">
            <a:spLocks/>
          </p:cNvSpPr>
          <p:nvPr/>
        </p:nvSpPr>
        <p:spPr bwMode="auto">
          <a:xfrm>
            <a:off x="755650" y="1773238"/>
            <a:ext cx="8388350" cy="4146550"/>
          </a:xfrm>
          <a:prstGeom prst="rect">
            <a:avLst/>
          </a:prstGeom>
          <a:noFill/>
          <a:ln w="9525">
            <a:noFill/>
            <a:miter lim="800000"/>
            <a:headEnd/>
            <a:tailEnd/>
          </a:ln>
          <a:effectLst/>
        </p:spPr>
        <p:txBody>
          <a:bodyPr lIns="92075" tIns="46038" rIns="92075" bIns="46038" anchor="ctr" anchorCtr="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9pPr>
          </a:lstStyle>
          <a:p>
            <a:pPr marL="342900" indent="-342900" algn="l">
              <a:buFontTx/>
              <a:buBlip>
                <a:blip r:embed="rId2"/>
              </a:buBlip>
              <a:defRPr/>
            </a:pPr>
            <a:r>
              <a:rPr lang="ru-RU" sz="2400" dirty="0" err="1" smtClean="0">
                <a:latin typeface="+mn-lt"/>
              </a:rPr>
              <a:t>Об'єктивність</a:t>
            </a:r>
            <a:r>
              <a:rPr lang="ru-RU" sz="2400" dirty="0" smtClean="0">
                <a:latin typeface="+mn-lt"/>
              </a:rPr>
              <a:t> </a:t>
            </a:r>
            <a:r>
              <a:rPr lang="ru-RU" sz="2400" dirty="0" err="1" smtClean="0">
                <a:latin typeface="+mn-lt"/>
              </a:rPr>
              <a:t>тестування</a:t>
            </a:r>
            <a:r>
              <a:rPr lang="ru-RU" sz="2400" dirty="0" smtClean="0">
                <a:latin typeface="+mn-lt"/>
              </a:rPr>
              <a:t> </a:t>
            </a:r>
          </a:p>
          <a:p>
            <a:pPr marL="342900" indent="-342900" algn="l">
              <a:buFontTx/>
              <a:buBlip>
                <a:blip r:embed="rId2"/>
              </a:buBlip>
              <a:defRPr/>
            </a:pPr>
            <a:r>
              <a:rPr lang="ru-RU" sz="2400" dirty="0" smtClean="0">
                <a:latin typeface="+mn-lt"/>
              </a:rPr>
              <a:t> Простота і </a:t>
            </a:r>
            <a:r>
              <a:rPr lang="ru-RU" sz="2400" dirty="0" err="1" smtClean="0">
                <a:latin typeface="+mn-lt"/>
              </a:rPr>
              <a:t>швидкість</a:t>
            </a:r>
            <a:endParaRPr lang="ru-RU" sz="2400" dirty="0" smtClean="0">
              <a:latin typeface="+mn-lt"/>
            </a:endParaRPr>
          </a:p>
          <a:p>
            <a:pPr marL="342900" indent="-342900" algn="l">
              <a:buFontTx/>
              <a:buBlip>
                <a:blip r:embed="rId2"/>
              </a:buBlip>
              <a:defRPr/>
            </a:pPr>
            <a:r>
              <a:rPr lang="ru-RU" sz="2400" dirty="0" err="1" smtClean="0">
                <a:latin typeface="+mn-lt"/>
              </a:rPr>
              <a:t>Зручність</a:t>
            </a:r>
            <a:r>
              <a:rPr lang="ru-RU" sz="2400" dirty="0" smtClean="0">
                <a:latin typeface="+mn-lt"/>
              </a:rPr>
              <a:t> </a:t>
            </a:r>
            <a:r>
              <a:rPr lang="ru-RU" sz="2400" dirty="0" err="1" smtClean="0">
                <a:latin typeface="+mn-lt"/>
              </a:rPr>
              <a:t>фіксації</a:t>
            </a:r>
            <a:r>
              <a:rPr lang="ru-RU" sz="2400" dirty="0" smtClean="0">
                <a:latin typeface="+mn-lt"/>
              </a:rPr>
              <a:t> та </a:t>
            </a:r>
            <a:r>
              <a:rPr lang="ru-RU" sz="2400" dirty="0" err="1" smtClean="0">
                <a:latin typeface="+mn-lt"/>
              </a:rPr>
              <a:t>збереження</a:t>
            </a:r>
            <a:r>
              <a:rPr lang="ru-RU" sz="2400" dirty="0" smtClean="0">
                <a:latin typeface="+mn-lt"/>
              </a:rPr>
              <a:t> </a:t>
            </a:r>
            <a:r>
              <a:rPr lang="ru-RU" sz="2400" dirty="0" err="1" smtClean="0">
                <a:latin typeface="+mn-lt"/>
              </a:rPr>
              <a:t>результатів</a:t>
            </a:r>
            <a:r>
              <a:rPr lang="ru-RU" sz="2400" dirty="0" smtClean="0">
                <a:latin typeface="+mn-lt"/>
              </a:rPr>
              <a:t> </a:t>
            </a:r>
            <a:r>
              <a:rPr lang="ru-RU" sz="2400" dirty="0" err="1" smtClean="0">
                <a:latin typeface="+mn-lt"/>
              </a:rPr>
              <a:t>тестування</a:t>
            </a:r>
            <a:endParaRPr lang="ru-RU" sz="2400" dirty="0" smtClean="0">
              <a:latin typeface="+mn-lt"/>
            </a:endParaRPr>
          </a:p>
          <a:p>
            <a:pPr marL="342900" indent="-342900" algn="l">
              <a:buFontTx/>
              <a:buBlip>
                <a:blip r:embed="rId2"/>
              </a:buBlip>
              <a:defRPr/>
            </a:pPr>
            <a:r>
              <a:rPr lang="ru-RU" sz="2400" dirty="0" smtClean="0">
                <a:latin typeface="+mn-lt"/>
              </a:rPr>
              <a:t> </a:t>
            </a:r>
            <a:r>
              <a:rPr lang="ru-RU" sz="2400" dirty="0" err="1" smtClean="0">
                <a:latin typeface="+mn-lt"/>
              </a:rPr>
              <a:t>Зручність</a:t>
            </a:r>
            <a:r>
              <a:rPr lang="ru-RU" sz="2400" dirty="0" smtClean="0">
                <a:latin typeface="+mn-lt"/>
              </a:rPr>
              <a:t> </a:t>
            </a:r>
            <a:r>
              <a:rPr lang="ru-RU" sz="2400" dirty="0" err="1" smtClean="0">
                <a:latin typeface="+mn-lt"/>
              </a:rPr>
              <a:t>реалізації</a:t>
            </a:r>
            <a:r>
              <a:rPr lang="ru-RU" sz="2400" dirty="0" smtClean="0">
                <a:latin typeface="+mn-lt"/>
              </a:rPr>
              <a:t> процедур </a:t>
            </a:r>
            <a:r>
              <a:rPr lang="ru-RU" sz="2400" dirty="0" err="1" smtClean="0">
                <a:latin typeface="+mn-lt"/>
              </a:rPr>
              <a:t>індивідуально-орієнтованого</a:t>
            </a:r>
            <a:r>
              <a:rPr lang="ru-RU" sz="2400" dirty="0" smtClean="0">
                <a:latin typeface="+mn-lt"/>
              </a:rPr>
              <a:t> </a:t>
            </a:r>
            <a:r>
              <a:rPr lang="ru-RU" sz="2400" dirty="0" err="1" smtClean="0">
                <a:latin typeface="+mn-lt"/>
              </a:rPr>
              <a:t>тестування</a:t>
            </a:r>
            <a:endParaRPr lang="ru-RU" sz="2400" dirty="0" smtClean="0">
              <a:latin typeface="+mn-lt"/>
            </a:endParaRPr>
          </a:p>
          <a:p>
            <a:pPr marL="342900" indent="-342900" algn="l">
              <a:buFontTx/>
              <a:buBlip>
                <a:blip r:embed="rId2"/>
              </a:buBlip>
              <a:defRPr/>
            </a:pPr>
            <a:r>
              <a:rPr lang="ru-RU" sz="2400" dirty="0" smtClean="0">
                <a:latin typeface="+mn-lt"/>
              </a:rPr>
              <a:t> </a:t>
            </a:r>
            <a:r>
              <a:rPr lang="ru-RU" sz="2400" dirty="0" err="1" smtClean="0">
                <a:latin typeface="+mn-lt"/>
              </a:rPr>
              <a:t>Можливість</a:t>
            </a:r>
            <a:r>
              <a:rPr lang="ru-RU" sz="2400" dirty="0" smtClean="0">
                <a:latin typeface="+mn-lt"/>
              </a:rPr>
              <a:t> </a:t>
            </a:r>
            <a:r>
              <a:rPr lang="ru-RU" sz="2400" dirty="0" err="1" smtClean="0">
                <a:latin typeface="+mn-lt"/>
              </a:rPr>
              <a:t>створення</a:t>
            </a:r>
            <a:r>
              <a:rPr lang="ru-RU" sz="2400" dirty="0" smtClean="0">
                <a:latin typeface="+mn-lt"/>
              </a:rPr>
              <a:t> таких </a:t>
            </a:r>
            <a:r>
              <a:rPr lang="ru-RU" sz="2400" dirty="0" err="1" smtClean="0">
                <a:latin typeface="+mn-lt"/>
              </a:rPr>
              <a:t>тестових</a:t>
            </a:r>
            <a:r>
              <a:rPr lang="ru-RU" sz="2400" dirty="0" smtClean="0">
                <a:latin typeface="+mn-lt"/>
              </a:rPr>
              <a:t> </a:t>
            </a:r>
            <a:r>
              <a:rPr lang="ru-RU" sz="2400" dirty="0" err="1" smtClean="0">
                <a:latin typeface="+mn-lt"/>
              </a:rPr>
              <a:t>завдань</a:t>
            </a:r>
            <a:r>
              <a:rPr lang="ru-RU" sz="2400" dirty="0" smtClean="0">
                <a:latin typeface="+mn-lt"/>
              </a:rPr>
              <a:t>, </a:t>
            </a:r>
            <a:r>
              <a:rPr lang="ru-RU" sz="2400" dirty="0" err="1" smtClean="0">
                <a:latin typeface="+mn-lt"/>
              </a:rPr>
              <a:t>які</a:t>
            </a:r>
            <a:r>
              <a:rPr lang="ru-RU" sz="2400" dirty="0" smtClean="0">
                <a:latin typeface="+mn-lt"/>
              </a:rPr>
              <a:t> не </a:t>
            </a:r>
            <a:r>
              <a:rPr lang="ru-RU" sz="2400" dirty="0" err="1" smtClean="0">
                <a:latin typeface="+mn-lt"/>
              </a:rPr>
              <a:t>можуть</a:t>
            </a:r>
            <a:r>
              <a:rPr lang="ru-RU" sz="2400" dirty="0" smtClean="0">
                <a:latin typeface="+mn-lt"/>
              </a:rPr>
              <a:t> </a:t>
            </a:r>
            <a:r>
              <a:rPr lang="ru-RU" sz="2400" dirty="0" err="1" smtClean="0">
                <a:latin typeface="+mn-lt"/>
              </a:rPr>
              <a:t>створюватися</a:t>
            </a:r>
            <a:r>
              <a:rPr lang="ru-RU" sz="2400" dirty="0" smtClean="0">
                <a:latin typeface="+mn-lt"/>
              </a:rPr>
              <a:t> без </a:t>
            </a:r>
            <a:r>
              <a:rPr lang="ru-RU" sz="2400" dirty="0" err="1" smtClean="0">
                <a:latin typeface="+mn-lt"/>
              </a:rPr>
              <a:t>комп'ютера</a:t>
            </a:r>
            <a:r>
              <a:rPr lang="ru-RU" sz="2400" dirty="0" smtClean="0">
                <a:latin typeface="+mn-lt"/>
              </a:rPr>
              <a:t>, при </a:t>
            </a:r>
            <a:r>
              <a:rPr lang="ru-RU" sz="2400" dirty="0" err="1" smtClean="0">
                <a:latin typeface="+mn-lt"/>
              </a:rPr>
              <a:t>цьому</a:t>
            </a:r>
            <a:r>
              <a:rPr lang="ru-RU" sz="2400" dirty="0" smtClean="0">
                <a:latin typeface="+mn-lt"/>
              </a:rPr>
              <a:t> </a:t>
            </a:r>
            <a:r>
              <a:rPr lang="ru-RU" sz="2400" dirty="0" err="1" smtClean="0">
                <a:latin typeface="+mn-lt"/>
              </a:rPr>
              <a:t>можливе</a:t>
            </a:r>
            <a:r>
              <a:rPr lang="ru-RU" sz="2400" dirty="0" smtClean="0">
                <a:latin typeface="+mn-lt"/>
              </a:rPr>
              <a:t> </a:t>
            </a:r>
            <a:r>
              <a:rPr lang="ru-RU" sz="2400" dirty="0" err="1" smtClean="0">
                <a:latin typeface="+mn-lt"/>
              </a:rPr>
              <a:t>використання</a:t>
            </a:r>
            <a:r>
              <a:rPr lang="ru-RU" sz="2400" dirty="0" smtClean="0">
                <a:latin typeface="+mn-lt"/>
              </a:rPr>
              <a:t> </a:t>
            </a:r>
            <a:r>
              <a:rPr lang="ru-RU" sz="2400" dirty="0" err="1" smtClean="0">
                <a:latin typeface="+mn-lt"/>
              </a:rPr>
              <a:t>графічних</a:t>
            </a:r>
            <a:r>
              <a:rPr lang="ru-RU" sz="2400" dirty="0" smtClean="0">
                <a:latin typeface="+mn-lt"/>
              </a:rPr>
              <a:t>, </a:t>
            </a:r>
            <a:r>
              <a:rPr lang="ru-RU" sz="2400" dirty="0" err="1" smtClean="0">
                <a:latin typeface="+mn-lt"/>
              </a:rPr>
              <a:t>динамічних</a:t>
            </a:r>
            <a:r>
              <a:rPr lang="ru-RU" sz="2400" dirty="0" smtClean="0">
                <a:latin typeface="+mn-lt"/>
              </a:rPr>
              <a:t>, </a:t>
            </a:r>
            <a:r>
              <a:rPr lang="ru-RU" sz="2400" dirty="0" err="1" smtClean="0">
                <a:latin typeface="+mn-lt"/>
              </a:rPr>
              <a:t>інтерактивних</a:t>
            </a:r>
            <a:r>
              <a:rPr lang="ru-RU" sz="2400" dirty="0" smtClean="0">
                <a:latin typeface="+mn-lt"/>
              </a:rPr>
              <a:t> та </a:t>
            </a:r>
            <a:r>
              <a:rPr lang="ru-RU" sz="2400" dirty="0" err="1" smtClean="0">
                <a:latin typeface="+mn-lt"/>
              </a:rPr>
              <a:t>інших</a:t>
            </a:r>
            <a:r>
              <a:rPr lang="ru-RU" sz="2400" dirty="0" smtClean="0">
                <a:latin typeface="+mn-lt"/>
              </a:rPr>
              <a:t> </a:t>
            </a:r>
            <a:r>
              <a:rPr lang="ru-RU" sz="2400" dirty="0" err="1" smtClean="0">
                <a:latin typeface="+mn-lt"/>
              </a:rPr>
              <a:t>специфічних</a:t>
            </a:r>
            <a:r>
              <a:rPr lang="ru-RU" sz="2400" dirty="0" smtClean="0">
                <a:latin typeface="+mn-lt"/>
              </a:rPr>
              <a:t> </a:t>
            </a:r>
            <a:r>
              <a:rPr lang="ru-RU" sz="2400" dirty="0" err="1" smtClean="0">
                <a:latin typeface="+mn-lt"/>
              </a:rPr>
              <a:t>видів</a:t>
            </a:r>
            <a:r>
              <a:rPr lang="ru-RU" sz="2400" dirty="0" smtClean="0">
                <a:latin typeface="+mn-lt"/>
              </a:rPr>
              <a:t> </a:t>
            </a:r>
            <a:r>
              <a:rPr lang="ru-RU" sz="2400" dirty="0" err="1" smtClean="0">
                <a:latin typeface="+mn-lt"/>
              </a:rPr>
              <a:t>тестових</a:t>
            </a:r>
            <a:r>
              <a:rPr lang="ru-RU" sz="2400" dirty="0" smtClean="0">
                <a:latin typeface="+mn-lt"/>
              </a:rPr>
              <a:t> </a:t>
            </a:r>
            <a:r>
              <a:rPr lang="ru-RU" sz="2400" dirty="0" err="1" smtClean="0">
                <a:latin typeface="+mn-lt"/>
              </a:rPr>
              <a:t>завдань</a:t>
            </a:r>
            <a:r>
              <a:rPr lang="ru-RU" sz="2400" dirty="0" smtClean="0">
                <a:latin typeface="+mn-lt"/>
              </a:rPr>
              <a:t> на </a:t>
            </a:r>
            <a:r>
              <a:rPr lang="ru-RU" sz="2400" dirty="0" err="1" smtClean="0">
                <a:latin typeface="+mn-lt"/>
              </a:rPr>
              <a:t>комп'ютері</a:t>
            </a:r>
            <a:r>
              <a:rPr lang="ru-RU" sz="2400" dirty="0" smtClean="0">
                <a:latin typeface="+mn-lt"/>
              </a:rPr>
              <a:t>. </a:t>
            </a:r>
            <a:br>
              <a:rPr lang="ru-RU" sz="2400" dirty="0" smtClean="0">
                <a:latin typeface="+mn-lt"/>
              </a:rPr>
            </a:br>
            <a:endParaRPr lang="ru-RU" sz="2400" dirty="0">
              <a:latin typeface="+mn-lt"/>
            </a:endParaRPr>
          </a:p>
        </p:txBody>
      </p:sp>
      <p:sp>
        <p:nvSpPr>
          <p:cNvPr id="4" name="Номер слайда 3"/>
          <p:cNvSpPr>
            <a:spLocks noGrp="1"/>
          </p:cNvSpPr>
          <p:nvPr>
            <p:ph type="sldNum" sz="quarter" idx="12"/>
          </p:nvPr>
        </p:nvSpPr>
        <p:spPr/>
        <p:txBody>
          <a:bodyPr/>
          <a:lstStyle/>
          <a:p>
            <a:pPr>
              <a:defRPr/>
            </a:pPr>
            <a:fld id="{EE231DCA-2EE4-4B06-998F-6396196567BD}" type="slidenum">
              <a:rPr lang="ru-RU" smtClean="0"/>
              <a:pPr>
                <a:defRPr/>
              </a:pPr>
              <a:t>39</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Прямоугольник 1"/>
          <p:cNvSpPr>
            <a:spLocks noChangeArrowheads="1"/>
          </p:cNvSpPr>
          <p:nvPr/>
        </p:nvSpPr>
        <p:spPr bwMode="auto">
          <a:xfrm>
            <a:off x="971550" y="827088"/>
            <a:ext cx="7416800" cy="3970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ru-RU" dirty="0" err="1">
                <a:solidFill>
                  <a:srgbClr val="FFFF00"/>
                </a:solidFill>
              </a:rPr>
              <a:t>Упровадження</a:t>
            </a:r>
            <a:r>
              <a:rPr lang="ru-RU" dirty="0">
                <a:solidFill>
                  <a:srgbClr val="FFFF00"/>
                </a:solidFill>
              </a:rPr>
              <a:t> </a:t>
            </a:r>
          </a:p>
          <a:p>
            <a:pPr algn="ctr"/>
            <a:r>
              <a:rPr lang="ru-RU" dirty="0" err="1">
                <a:solidFill>
                  <a:srgbClr val="FFFF00"/>
                </a:solidFill>
              </a:rPr>
              <a:t>новітніх</a:t>
            </a:r>
            <a:r>
              <a:rPr lang="ru-RU" dirty="0">
                <a:solidFill>
                  <a:srgbClr val="FFFF00"/>
                </a:solidFill>
              </a:rPr>
              <a:t> </a:t>
            </a:r>
            <a:r>
              <a:rPr lang="ru-RU" dirty="0" err="1">
                <a:solidFill>
                  <a:srgbClr val="FFFF00"/>
                </a:solidFill>
              </a:rPr>
              <a:t>технологій</a:t>
            </a:r>
            <a:r>
              <a:rPr lang="ru-RU" dirty="0">
                <a:solidFill>
                  <a:srgbClr val="FFFF00"/>
                </a:solidFill>
              </a:rPr>
              <a:t> </a:t>
            </a:r>
            <a:r>
              <a:rPr lang="ru-RU" dirty="0" err="1">
                <a:solidFill>
                  <a:srgbClr val="FFFF00"/>
                </a:solidFill>
              </a:rPr>
              <a:t>навчання</a:t>
            </a:r>
            <a:r>
              <a:rPr lang="ru-RU" dirty="0">
                <a:solidFill>
                  <a:srgbClr val="FFFF00"/>
                </a:solidFill>
              </a:rPr>
              <a:t>, </a:t>
            </a:r>
          </a:p>
          <a:p>
            <a:pPr algn="ctr"/>
            <a:r>
              <a:rPr lang="ru-RU" dirty="0" err="1">
                <a:solidFill>
                  <a:srgbClr val="FFFF00"/>
                </a:solidFill>
              </a:rPr>
              <a:t>що</a:t>
            </a:r>
            <a:r>
              <a:rPr lang="ru-RU" dirty="0">
                <a:solidFill>
                  <a:srgbClr val="FFFF00"/>
                </a:solidFill>
              </a:rPr>
              <a:t> </a:t>
            </a:r>
            <a:r>
              <a:rPr lang="ru-RU" dirty="0" err="1">
                <a:solidFill>
                  <a:srgbClr val="FFFF00"/>
                </a:solidFill>
              </a:rPr>
              <a:t>ґрунтується</a:t>
            </a:r>
            <a:r>
              <a:rPr lang="ru-RU" dirty="0">
                <a:solidFill>
                  <a:srgbClr val="FFFF00"/>
                </a:solidFill>
              </a:rPr>
              <a:t> </a:t>
            </a:r>
          </a:p>
          <a:p>
            <a:pPr algn="ctr"/>
            <a:r>
              <a:rPr lang="ru-RU" dirty="0">
                <a:solidFill>
                  <a:srgbClr val="FFFF00"/>
                </a:solidFill>
              </a:rPr>
              <a:t>на </a:t>
            </a:r>
            <a:r>
              <a:rPr lang="ru-RU" dirty="0" err="1">
                <a:solidFill>
                  <a:srgbClr val="FFFF00"/>
                </a:solidFill>
              </a:rPr>
              <a:t>нових</a:t>
            </a:r>
            <a:r>
              <a:rPr lang="ru-RU" dirty="0">
                <a:solidFill>
                  <a:srgbClr val="FFFF00"/>
                </a:solidFill>
              </a:rPr>
              <a:t> </a:t>
            </a:r>
            <a:r>
              <a:rPr lang="ru-RU" dirty="0" err="1">
                <a:solidFill>
                  <a:srgbClr val="FFFF00"/>
                </a:solidFill>
              </a:rPr>
              <a:t>підходах</a:t>
            </a:r>
            <a:r>
              <a:rPr lang="ru-RU" dirty="0">
                <a:solidFill>
                  <a:srgbClr val="FFFF00"/>
                </a:solidFill>
              </a:rPr>
              <a:t> </a:t>
            </a:r>
            <a:r>
              <a:rPr lang="ru-RU" dirty="0" err="1">
                <a:solidFill>
                  <a:srgbClr val="FFFF00"/>
                </a:solidFill>
              </a:rPr>
              <a:t>подання</a:t>
            </a:r>
            <a:r>
              <a:rPr lang="ru-RU" dirty="0">
                <a:solidFill>
                  <a:srgbClr val="FFFF00"/>
                </a:solidFill>
              </a:rPr>
              <a:t> </a:t>
            </a:r>
          </a:p>
          <a:p>
            <a:pPr algn="ctr"/>
            <a:r>
              <a:rPr lang="ru-RU" dirty="0">
                <a:solidFill>
                  <a:srgbClr val="FFFF00"/>
                </a:solidFill>
              </a:rPr>
              <a:t>та </a:t>
            </a:r>
            <a:r>
              <a:rPr lang="ru-RU" dirty="0" err="1">
                <a:solidFill>
                  <a:srgbClr val="FFFF00"/>
                </a:solidFill>
              </a:rPr>
              <a:t>засвоєння</a:t>
            </a:r>
            <a:r>
              <a:rPr lang="ru-RU" dirty="0">
                <a:solidFill>
                  <a:srgbClr val="FFFF00"/>
                </a:solidFill>
              </a:rPr>
              <a:t> </a:t>
            </a:r>
            <a:r>
              <a:rPr lang="ru-RU" dirty="0" err="1">
                <a:solidFill>
                  <a:srgbClr val="FFFF00"/>
                </a:solidFill>
              </a:rPr>
              <a:t>навчальної</a:t>
            </a:r>
            <a:r>
              <a:rPr lang="ru-RU" dirty="0">
                <a:solidFill>
                  <a:srgbClr val="FFFF00"/>
                </a:solidFill>
              </a:rPr>
              <a:t> </a:t>
            </a:r>
            <a:r>
              <a:rPr lang="ru-RU" dirty="0" err="1">
                <a:solidFill>
                  <a:srgbClr val="FFFF00"/>
                </a:solidFill>
              </a:rPr>
              <a:t>інформації</a:t>
            </a:r>
            <a:r>
              <a:rPr lang="ru-RU" dirty="0">
                <a:solidFill>
                  <a:srgbClr val="FFFF00"/>
                </a:solidFill>
              </a:rPr>
              <a:t>, </a:t>
            </a:r>
            <a:r>
              <a:rPr lang="ru-RU" dirty="0" err="1">
                <a:solidFill>
                  <a:srgbClr val="FFFF00"/>
                </a:solidFill>
              </a:rPr>
              <a:t>потребує</a:t>
            </a:r>
            <a:r>
              <a:rPr lang="ru-RU" dirty="0">
                <a:solidFill>
                  <a:srgbClr val="FFFF00"/>
                </a:solidFill>
              </a:rPr>
              <a:t> </a:t>
            </a:r>
            <a:r>
              <a:rPr lang="ru-RU" dirty="0" err="1">
                <a:solidFill>
                  <a:srgbClr val="FFFF00"/>
                </a:solidFill>
              </a:rPr>
              <a:t>нових</a:t>
            </a:r>
            <a:r>
              <a:rPr lang="ru-RU" dirty="0">
                <a:solidFill>
                  <a:srgbClr val="FFFF00"/>
                </a:solidFill>
              </a:rPr>
              <a:t>, </a:t>
            </a:r>
            <a:r>
              <a:rPr lang="ru-RU" dirty="0" err="1">
                <a:solidFill>
                  <a:srgbClr val="FFFF00"/>
                </a:solidFill>
              </a:rPr>
              <a:t>сучасних</a:t>
            </a:r>
            <a:r>
              <a:rPr lang="ru-RU" dirty="0">
                <a:solidFill>
                  <a:srgbClr val="FFFF00"/>
                </a:solidFill>
              </a:rPr>
              <a:t> </a:t>
            </a:r>
            <a:r>
              <a:rPr lang="ru-RU" dirty="0" err="1">
                <a:solidFill>
                  <a:srgbClr val="FFFF00"/>
                </a:solidFill>
              </a:rPr>
              <a:t>методів</a:t>
            </a:r>
            <a:r>
              <a:rPr lang="ru-RU" dirty="0">
                <a:solidFill>
                  <a:srgbClr val="FFFF00"/>
                </a:solidFill>
              </a:rPr>
              <a:t> </a:t>
            </a:r>
            <a:r>
              <a:rPr lang="ru-RU" dirty="0" err="1">
                <a:solidFill>
                  <a:srgbClr val="FFFF00"/>
                </a:solidFill>
              </a:rPr>
              <a:t>їх</a:t>
            </a:r>
            <a:r>
              <a:rPr lang="ru-RU" dirty="0">
                <a:solidFill>
                  <a:srgbClr val="FFFF00"/>
                </a:solidFill>
              </a:rPr>
              <a:t> </a:t>
            </a:r>
            <a:r>
              <a:rPr lang="ru-RU" dirty="0" err="1">
                <a:solidFill>
                  <a:srgbClr val="FFFF00"/>
                </a:solidFill>
              </a:rPr>
              <a:t>вимірювання</a:t>
            </a:r>
            <a:r>
              <a:rPr lang="ru-RU" dirty="0">
                <a:solidFill>
                  <a:srgbClr val="FFFF00"/>
                </a:solidFill>
              </a:rPr>
              <a:t> й </a:t>
            </a:r>
            <a:r>
              <a:rPr lang="ru-RU" dirty="0" err="1">
                <a:solidFill>
                  <a:srgbClr val="FFFF00"/>
                </a:solidFill>
              </a:rPr>
              <a:t>оцінювання</a:t>
            </a:r>
            <a:endParaRPr lang="ru-RU" dirty="0">
              <a:solidFill>
                <a:srgbClr val="FFFF00"/>
              </a:solidFill>
            </a:endParaRPr>
          </a:p>
        </p:txBody>
      </p:sp>
      <p:sp>
        <p:nvSpPr>
          <p:cNvPr id="2" name="Номер слайда 1"/>
          <p:cNvSpPr>
            <a:spLocks noGrp="1"/>
          </p:cNvSpPr>
          <p:nvPr>
            <p:ph type="sldNum" sz="quarter" idx="12"/>
          </p:nvPr>
        </p:nvSpPr>
        <p:spPr/>
        <p:txBody>
          <a:bodyPr/>
          <a:lstStyle/>
          <a:p>
            <a:pPr>
              <a:defRPr/>
            </a:pPr>
            <a:fld id="{3C0B002D-165A-4A3C-85E6-312E8A338AF6}" type="slidenum">
              <a:rPr lang="ru-RU" smtClean="0"/>
              <a:pPr>
                <a:defRPr/>
              </a:pPr>
              <a:t>4</a:t>
            </a:fld>
            <a:endParaRPr lang="ru-RU"/>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71550" y="193675"/>
            <a:ext cx="1428750" cy="1266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1042988" y="115888"/>
            <a:ext cx="7772400" cy="1873250"/>
          </a:xfrm>
        </p:spPr>
        <p:txBody>
          <a:bodyPr/>
          <a:lstStyle/>
          <a:p>
            <a:pPr eaLnBrk="1" hangingPunct="1">
              <a:defRPr/>
            </a:pPr>
            <a:r>
              <a:rPr lang="uk-UA" sz="3200" dirty="0" smtClean="0">
                <a:latin typeface="+mn-lt"/>
              </a:rPr>
              <a:t>Психологами доведена еквівалентність двох типів тестування, в той час як у </a:t>
            </a:r>
            <a:r>
              <a:rPr lang="uk-UA" sz="3200" dirty="0" err="1" smtClean="0">
                <a:latin typeface="+mn-lt"/>
              </a:rPr>
              <a:t>комп</a:t>
            </a:r>
            <a:r>
              <a:rPr lang="en-US" sz="3200" dirty="0" smtClean="0">
                <a:latin typeface="+mn-lt"/>
              </a:rPr>
              <a:t>’</a:t>
            </a:r>
            <a:r>
              <a:rPr lang="uk-UA" sz="3200" dirty="0" err="1" smtClean="0">
                <a:latin typeface="+mn-lt"/>
              </a:rPr>
              <a:t>ютерного</a:t>
            </a:r>
            <a:r>
              <a:rPr lang="uk-UA" sz="3200" dirty="0" smtClean="0">
                <a:latin typeface="+mn-lt"/>
              </a:rPr>
              <a:t> є ряд значних переваг.</a:t>
            </a:r>
            <a:endParaRPr lang="ru-RU" sz="3200" dirty="0" smtClean="0">
              <a:latin typeface="+mn-lt"/>
            </a:endParaRPr>
          </a:p>
        </p:txBody>
      </p:sp>
      <p:sp>
        <p:nvSpPr>
          <p:cNvPr id="5" name="Rectangle 2"/>
          <p:cNvSpPr txBox="1">
            <a:spLocks noChangeArrowheads="1"/>
          </p:cNvSpPr>
          <p:nvPr/>
        </p:nvSpPr>
        <p:spPr bwMode="auto">
          <a:xfrm>
            <a:off x="1042988" y="2781300"/>
            <a:ext cx="7772400" cy="1871663"/>
          </a:xfrm>
          <a:prstGeom prst="rect">
            <a:avLst/>
          </a:prstGeom>
          <a:noFill/>
          <a:ln w="9525">
            <a:noFill/>
            <a:miter lim="800000"/>
            <a:headEnd/>
            <a:tailEnd/>
          </a:ln>
          <a:effectLst/>
        </p:spPr>
        <p:txBody>
          <a:bodyPr lIns="92075" tIns="46038" rIns="92075" bIns="46038" anchor="ctr" anchorCtr="1"/>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Black" pitchFamily="34" charset="0"/>
              </a:defRPr>
            </a:lvl9pPr>
          </a:lstStyle>
          <a:p>
            <a:pPr marL="457200" indent="-457200" algn="l" eaLnBrk="1" hangingPunct="1">
              <a:buFont typeface="+mj-lt"/>
              <a:buAutoNum type="arabicPeriod"/>
              <a:defRPr/>
            </a:pPr>
            <a:r>
              <a:rPr lang="uk-UA" sz="2400" dirty="0" smtClean="0">
                <a:latin typeface="+mn-lt"/>
              </a:rPr>
              <a:t>Стандартизація </a:t>
            </a:r>
          </a:p>
          <a:p>
            <a:pPr marL="457200" indent="-457200" algn="l" eaLnBrk="1" hangingPunct="1">
              <a:buFont typeface="+mj-lt"/>
              <a:buAutoNum type="arabicPeriod"/>
              <a:defRPr/>
            </a:pPr>
            <a:r>
              <a:rPr lang="uk-UA" sz="2400" dirty="0" smtClean="0">
                <a:latin typeface="+mn-lt"/>
              </a:rPr>
              <a:t>Контроль за діями учня</a:t>
            </a:r>
          </a:p>
          <a:p>
            <a:pPr marL="457200" indent="-457200" algn="l" eaLnBrk="1" hangingPunct="1">
              <a:buFont typeface="+mj-lt"/>
              <a:buAutoNum type="arabicPeriod"/>
              <a:defRPr/>
            </a:pPr>
            <a:r>
              <a:rPr lang="uk-UA" sz="2400" dirty="0" err="1" smtClean="0">
                <a:latin typeface="+mn-lt"/>
              </a:rPr>
              <a:t>Дистанційність</a:t>
            </a:r>
            <a:endParaRPr lang="uk-UA" sz="2400" dirty="0" smtClean="0">
              <a:latin typeface="+mn-lt"/>
            </a:endParaRPr>
          </a:p>
          <a:p>
            <a:pPr marL="457200" indent="-457200" algn="l" eaLnBrk="1" hangingPunct="1">
              <a:buFont typeface="+mj-lt"/>
              <a:buAutoNum type="arabicPeriod"/>
              <a:defRPr/>
            </a:pPr>
            <a:r>
              <a:rPr lang="uk-UA" sz="2400" dirty="0" smtClean="0">
                <a:latin typeface="+mn-lt"/>
              </a:rPr>
              <a:t>Автоматизація</a:t>
            </a:r>
          </a:p>
          <a:p>
            <a:pPr marL="457200" indent="-457200" algn="l" eaLnBrk="1" hangingPunct="1">
              <a:buFont typeface="+mj-lt"/>
              <a:buAutoNum type="arabicPeriod"/>
              <a:defRPr/>
            </a:pPr>
            <a:r>
              <a:rPr lang="uk-UA" sz="2400" dirty="0" smtClean="0">
                <a:latin typeface="+mn-lt"/>
              </a:rPr>
              <a:t>Безмежність використання</a:t>
            </a:r>
          </a:p>
          <a:p>
            <a:pPr marL="457200" indent="-457200" algn="l" eaLnBrk="1" hangingPunct="1">
              <a:buFont typeface="+mj-lt"/>
              <a:buAutoNum type="arabicPeriod"/>
              <a:defRPr/>
            </a:pPr>
            <a:r>
              <a:rPr lang="uk-UA" sz="2400" dirty="0" smtClean="0">
                <a:latin typeface="+mn-lt"/>
              </a:rPr>
              <a:t>Фіксування часу</a:t>
            </a:r>
          </a:p>
          <a:p>
            <a:pPr marL="457200" indent="-457200" algn="l" eaLnBrk="1" hangingPunct="1">
              <a:buFont typeface="+mj-lt"/>
              <a:buAutoNum type="arabicPeriod"/>
              <a:defRPr/>
            </a:pPr>
            <a:r>
              <a:rPr lang="uk-UA" sz="2400" dirty="0" smtClean="0">
                <a:latin typeface="+mn-lt"/>
              </a:rPr>
              <a:t>Ігрова форма</a:t>
            </a:r>
          </a:p>
          <a:p>
            <a:pPr marL="457200" indent="-457200" algn="l" eaLnBrk="1" hangingPunct="1">
              <a:buFont typeface="+mj-lt"/>
              <a:buAutoNum type="arabicPeriod"/>
              <a:defRPr/>
            </a:pPr>
            <a:r>
              <a:rPr lang="uk-UA" sz="2400" dirty="0" smtClean="0">
                <a:latin typeface="+mn-lt"/>
              </a:rPr>
              <a:t>Об</a:t>
            </a:r>
            <a:r>
              <a:rPr lang="en-US" sz="2400" dirty="0" smtClean="0">
                <a:latin typeface="+mn-lt"/>
              </a:rPr>
              <a:t>’</a:t>
            </a:r>
            <a:r>
              <a:rPr lang="uk-UA" sz="2400" dirty="0" err="1" smtClean="0">
                <a:latin typeface="+mn-lt"/>
              </a:rPr>
              <a:t>єктивність</a:t>
            </a:r>
            <a:endParaRPr lang="uk-UA" sz="2400" dirty="0" smtClean="0">
              <a:latin typeface="+mn-lt"/>
            </a:endParaRPr>
          </a:p>
          <a:p>
            <a:pPr marL="457200" indent="-457200" algn="l" eaLnBrk="1" hangingPunct="1">
              <a:buFont typeface="+mj-lt"/>
              <a:buAutoNum type="arabicPeriod"/>
              <a:defRPr/>
            </a:pPr>
            <a:r>
              <a:rPr lang="uk-UA" sz="2400" dirty="0" smtClean="0">
                <a:latin typeface="+mn-lt"/>
              </a:rPr>
              <a:t>Конфіденційність</a:t>
            </a:r>
          </a:p>
        </p:txBody>
      </p:sp>
      <p:sp>
        <p:nvSpPr>
          <p:cNvPr id="2" name="Номер слайда 1"/>
          <p:cNvSpPr>
            <a:spLocks noGrp="1"/>
          </p:cNvSpPr>
          <p:nvPr>
            <p:ph type="sldNum" sz="quarter" idx="12"/>
          </p:nvPr>
        </p:nvSpPr>
        <p:spPr/>
        <p:txBody>
          <a:bodyPr/>
          <a:lstStyle/>
          <a:p>
            <a:pPr>
              <a:defRPr/>
            </a:pPr>
            <a:fld id="{AD5E873C-CB6C-473F-B4E2-5784E7B14B69}" type="slidenum">
              <a:rPr lang="ru-RU" smtClean="0"/>
              <a:pPr>
                <a:defRPr/>
              </a:pPr>
              <a:t>40</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Історія тестів</a:t>
            </a:r>
            <a:endParaRPr lang="ru-RU" dirty="0"/>
          </a:p>
        </p:txBody>
      </p:sp>
      <p:sp>
        <p:nvSpPr>
          <p:cNvPr id="3" name="Объект 2"/>
          <p:cNvSpPr>
            <a:spLocks noGrp="1"/>
          </p:cNvSpPr>
          <p:nvPr>
            <p:ph idx="1"/>
          </p:nvPr>
        </p:nvSpPr>
        <p:spPr>
          <a:xfrm>
            <a:off x="2123728" y="1282452"/>
            <a:ext cx="7128792" cy="5458916"/>
          </a:xfrm>
        </p:spPr>
        <p:txBody>
          <a:bodyPr/>
          <a:lstStyle/>
          <a:p>
            <a:r>
              <a:rPr lang="ru-RU" sz="2400" dirty="0" smtClean="0">
                <a:solidFill>
                  <a:srgbClr val="FF0000"/>
                </a:solidFill>
              </a:rPr>
              <a:t>   в </a:t>
            </a:r>
            <a:r>
              <a:rPr lang="ru-RU" sz="2400" dirty="0" err="1">
                <a:solidFill>
                  <a:srgbClr val="FF0000"/>
                </a:solidFill>
              </a:rPr>
              <a:t>кінці</a:t>
            </a:r>
            <a:r>
              <a:rPr lang="ru-RU" sz="2400" dirty="0">
                <a:solidFill>
                  <a:srgbClr val="FF0000"/>
                </a:solidFill>
              </a:rPr>
              <a:t> XIX - початку XX ст. </a:t>
            </a:r>
            <a:r>
              <a:rPr lang="ru-RU" sz="2400" dirty="0" smtClean="0">
                <a:solidFill>
                  <a:srgbClr val="FF0000"/>
                </a:solidFill>
              </a:rPr>
              <a:t> - </a:t>
            </a:r>
            <a:r>
              <a:rPr lang="ru-RU" sz="2400" dirty="0" smtClean="0">
                <a:solidFill>
                  <a:srgbClr val="FFFF00"/>
                </a:solidFill>
              </a:rPr>
              <a:t>А</a:t>
            </a:r>
            <a:r>
              <a:rPr lang="ru-RU" sz="2400" dirty="0">
                <a:solidFill>
                  <a:srgbClr val="FFFF00"/>
                </a:solidFill>
              </a:rPr>
              <a:t>. П. Болтунов</a:t>
            </a:r>
            <a:r>
              <a:rPr lang="ru-RU" sz="2400" dirty="0" smtClean="0">
                <a:solidFill>
                  <a:srgbClr val="FFFF00"/>
                </a:solidFill>
              </a:rPr>
              <a:t>,                              А</a:t>
            </a:r>
            <a:r>
              <a:rPr lang="ru-RU" sz="2400" dirty="0">
                <a:solidFill>
                  <a:srgbClr val="FFFF00"/>
                </a:solidFill>
              </a:rPr>
              <a:t>. Ф. </a:t>
            </a:r>
            <a:r>
              <a:rPr lang="ru-RU" sz="2400" dirty="0" err="1">
                <a:solidFill>
                  <a:srgbClr val="FFFF00"/>
                </a:solidFill>
              </a:rPr>
              <a:t>Лазурський</a:t>
            </a:r>
            <a:r>
              <a:rPr lang="ru-RU" sz="2400" dirty="0">
                <a:solidFill>
                  <a:srgbClr val="FFFF00"/>
                </a:solidFill>
              </a:rPr>
              <a:t>, О. П. </a:t>
            </a:r>
            <a:r>
              <a:rPr lang="ru-RU" sz="2400" dirty="0" err="1">
                <a:solidFill>
                  <a:srgbClr val="FFFF00"/>
                </a:solidFill>
              </a:rPr>
              <a:t>Нечаєв</a:t>
            </a:r>
            <a:r>
              <a:rPr lang="ru-RU" sz="2400" dirty="0">
                <a:solidFill>
                  <a:srgbClr val="FFFF00"/>
                </a:solidFill>
              </a:rPr>
              <a:t>, Ф. Є. </a:t>
            </a:r>
            <a:r>
              <a:rPr lang="ru-RU" sz="2400" dirty="0" err="1">
                <a:solidFill>
                  <a:srgbClr val="FFFF00"/>
                </a:solidFill>
              </a:rPr>
              <a:t>Рибаков</a:t>
            </a:r>
            <a:r>
              <a:rPr lang="ru-RU" sz="2400" dirty="0">
                <a:solidFill>
                  <a:srgbClr val="FFFF00"/>
                </a:solidFill>
              </a:rPr>
              <a:t> </a:t>
            </a:r>
            <a:endParaRPr lang="ru-RU" sz="2400" dirty="0" smtClean="0">
              <a:solidFill>
                <a:srgbClr val="FFFF00"/>
              </a:solidFill>
            </a:endParaRPr>
          </a:p>
          <a:p>
            <a:r>
              <a:rPr lang="ru-RU" sz="2400" dirty="0" smtClean="0">
                <a:solidFill>
                  <a:srgbClr val="FF0000"/>
                </a:solidFill>
              </a:rPr>
              <a:t>    </a:t>
            </a:r>
            <a:r>
              <a:rPr lang="ru-RU" sz="2400" dirty="0" err="1" smtClean="0">
                <a:solidFill>
                  <a:srgbClr val="FF0000"/>
                </a:solidFill>
              </a:rPr>
              <a:t>перші</a:t>
            </a:r>
            <a:r>
              <a:rPr lang="ru-RU" sz="2400" dirty="0" smtClean="0">
                <a:solidFill>
                  <a:srgbClr val="FF0000"/>
                </a:solidFill>
              </a:rPr>
              <a:t> </a:t>
            </a:r>
            <a:r>
              <a:rPr lang="ru-RU" sz="2400" dirty="0">
                <a:solidFill>
                  <a:srgbClr val="FF0000"/>
                </a:solidFill>
              </a:rPr>
              <a:t>роки </a:t>
            </a:r>
            <a:r>
              <a:rPr lang="ru-RU" sz="2400" dirty="0" err="1">
                <a:solidFill>
                  <a:srgbClr val="FF0000"/>
                </a:solidFill>
              </a:rPr>
              <a:t>радянської</a:t>
            </a:r>
            <a:r>
              <a:rPr lang="ru-RU" sz="2400" dirty="0">
                <a:solidFill>
                  <a:srgbClr val="FF0000"/>
                </a:solidFill>
              </a:rPr>
              <a:t> </a:t>
            </a:r>
            <a:r>
              <a:rPr lang="ru-RU" sz="2400" dirty="0" err="1">
                <a:solidFill>
                  <a:srgbClr val="FF0000"/>
                </a:solidFill>
              </a:rPr>
              <a:t>влади</a:t>
            </a:r>
            <a:r>
              <a:rPr lang="ru-RU" sz="2400" dirty="0">
                <a:solidFill>
                  <a:srgbClr val="FF0000"/>
                </a:solidFill>
              </a:rPr>
              <a:t> </a:t>
            </a:r>
            <a:r>
              <a:rPr lang="ru-RU" sz="2400" dirty="0" smtClean="0">
                <a:solidFill>
                  <a:srgbClr val="FF0000"/>
                </a:solidFill>
              </a:rPr>
              <a:t>- </a:t>
            </a:r>
            <a:r>
              <a:rPr lang="ru-RU" sz="2400" dirty="0" smtClean="0">
                <a:solidFill>
                  <a:srgbClr val="FFFF00"/>
                </a:solidFill>
              </a:rPr>
              <a:t>М</a:t>
            </a:r>
            <a:r>
              <a:rPr lang="ru-RU" sz="2400" dirty="0">
                <a:solidFill>
                  <a:srgbClr val="FFFF00"/>
                </a:solidFill>
              </a:rPr>
              <a:t>. Я. </a:t>
            </a:r>
            <a:r>
              <a:rPr lang="ru-RU" sz="2400" dirty="0" err="1">
                <a:solidFill>
                  <a:srgbClr val="FFFF00"/>
                </a:solidFill>
              </a:rPr>
              <a:t>Басо</a:t>
            </a:r>
            <a:r>
              <a:rPr lang="ru-RU" sz="2400" dirty="0">
                <a:solidFill>
                  <a:srgbClr val="FFFF00"/>
                </a:solidFill>
              </a:rPr>
              <a:t>, </a:t>
            </a:r>
            <a:r>
              <a:rPr lang="ru-RU" sz="2400" dirty="0" smtClean="0">
                <a:solidFill>
                  <a:srgbClr val="FFFF00"/>
                </a:solidFill>
              </a:rPr>
              <a:t> Л</a:t>
            </a:r>
            <a:r>
              <a:rPr lang="ru-RU" sz="2400" dirty="0">
                <a:solidFill>
                  <a:srgbClr val="FFFF00"/>
                </a:solidFill>
              </a:rPr>
              <a:t>. С. </a:t>
            </a:r>
            <a:r>
              <a:rPr lang="ru-RU" sz="2400" dirty="0" err="1">
                <a:solidFill>
                  <a:srgbClr val="FFFF00"/>
                </a:solidFill>
              </a:rPr>
              <a:t>Виготський</a:t>
            </a:r>
            <a:r>
              <a:rPr lang="ru-RU" sz="2400" dirty="0" smtClean="0">
                <a:solidFill>
                  <a:srgbClr val="FFFF00"/>
                </a:solidFill>
              </a:rPr>
              <a:t>,     </a:t>
            </a:r>
            <a:r>
              <a:rPr lang="ru-RU" sz="2400" dirty="0">
                <a:solidFill>
                  <a:srgbClr val="FFFF00"/>
                </a:solidFill>
              </a:rPr>
              <a:t>А. П. Болтунов, </a:t>
            </a:r>
            <a:endParaRPr lang="ru-RU" sz="2400" dirty="0" smtClean="0">
              <a:solidFill>
                <a:srgbClr val="FFFF00"/>
              </a:solidFill>
            </a:endParaRPr>
          </a:p>
          <a:p>
            <a:r>
              <a:rPr lang="ru-RU" sz="2400" dirty="0" smtClean="0">
                <a:solidFill>
                  <a:srgbClr val="FFFF00"/>
                </a:solidFill>
              </a:rPr>
              <a:t>П</a:t>
            </a:r>
            <a:r>
              <a:rPr lang="ru-RU" sz="2400" dirty="0">
                <a:solidFill>
                  <a:srgbClr val="FFFF00"/>
                </a:solidFill>
              </a:rPr>
              <a:t>. П. </a:t>
            </a:r>
            <a:r>
              <a:rPr lang="ru-RU" sz="2400" dirty="0" err="1">
                <a:solidFill>
                  <a:srgbClr val="FFFF00"/>
                </a:solidFill>
              </a:rPr>
              <a:t>Блонський</a:t>
            </a:r>
            <a:r>
              <a:rPr lang="ru-RU" sz="2400" dirty="0">
                <a:solidFill>
                  <a:srgbClr val="FFFF00"/>
                </a:solidFill>
              </a:rPr>
              <a:t>, К. М. </a:t>
            </a:r>
            <a:r>
              <a:rPr lang="ru-RU" sz="2400" dirty="0" err="1">
                <a:solidFill>
                  <a:srgbClr val="FFFF00"/>
                </a:solidFill>
              </a:rPr>
              <a:t>Корнілов</a:t>
            </a:r>
            <a:r>
              <a:rPr lang="ru-RU" sz="2400" dirty="0">
                <a:solidFill>
                  <a:srgbClr val="FFFF00"/>
                </a:solidFill>
              </a:rPr>
              <a:t>, А. П. </a:t>
            </a:r>
            <a:r>
              <a:rPr lang="ru-RU" sz="2400" dirty="0" err="1">
                <a:solidFill>
                  <a:srgbClr val="FFFF00"/>
                </a:solidFill>
              </a:rPr>
              <a:t>Нечаєв</a:t>
            </a:r>
            <a:r>
              <a:rPr lang="ru-RU" sz="2400" dirty="0">
                <a:solidFill>
                  <a:srgbClr val="FFFF00"/>
                </a:solidFill>
              </a:rPr>
              <a:t>, А. Р. </a:t>
            </a:r>
            <a:r>
              <a:rPr lang="ru-RU" sz="2400" dirty="0" err="1">
                <a:solidFill>
                  <a:srgbClr val="FFFF00"/>
                </a:solidFill>
              </a:rPr>
              <a:t>Лурія</a:t>
            </a:r>
            <a:r>
              <a:rPr lang="ru-RU" sz="2400" dirty="0">
                <a:solidFill>
                  <a:srgbClr val="FFFF00"/>
                </a:solidFill>
              </a:rPr>
              <a:t> </a:t>
            </a:r>
            <a:endParaRPr lang="ru-RU" sz="2400" dirty="0" smtClean="0">
              <a:solidFill>
                <a:srgbClr val="FFFF00"/>
              </a:solidFill>
            </a:endParaRPr>
          </a:p>
          <a:p>
            <a:r>
              <a:rPr lang="ru-RU" sz="2400" dirty="0" smtClean="0">
                <a:solidFill>
                  <a:srgbClr val="FF0000"/>
                </a:solidFill>
              </a:rPr>
              <a:t>1936 р. - </a:t>
            </a:r>
            <a:r>
              <a:rPr lang="ru-RU" sz="2400" dirty="0" smtClean="0">
                <a:solidFill>
                  <a:srgbClr val="FFFF00"/>
                </a:solidFill>
              </a:rPr>
              <a:t>постанова </a:t>
            </a:r>
            <a:r>
              <a:rPr lang="ru-RU" sz="2400" dirty="0">
                <a:solidFill>
                  <a:srgbClr val="FFFF00"/>
                </a:solidFill>
              </a:rPr>
              <a:t>ВКП (б) «</a:t>
            </a:r>
            <a:r>
              <a:rPr lang="ru-RU" sz="2400" dirty="0" smtClean="0">
                <a:solidFill>
                  <a:srgbClr val="FFFF00"/>
                </a:solidFill>
              </a:rPr>
              <a:t>Про </a:t>
            </a:r>
            <a:r>
              <a:rPr lang="ru-RU" sz="2400" dirty="0" err="1" smtClean="0">
                <a:solidFill>
                  <a:srgbClr val="FFFF00"/>
                </a:solidFill>
              </a:rPr>
              <a:t>педологічні</a:t>
            </a:r>
            <a:r>
              <a:rPr lang="ru-RU" sz="2400" dirty="0" smtClean="0">
                <a:solidFill>
                  <a:srgbClr val="FFFF00"/>
                </a:solidFill>
              </a:rPr>
              <a:t> </a:t>
            </a:r>
            <a:r>
              <a:rPr lang="ru-RU" sz="2400" dirty="0" err="1">
                <a:solidFill>
                  <a:srgbClr val="FFFF00"/>
                </a:solidFill>
              </a:rPr>
              <a:t>перекручення</a:t>
            </a:r>
            <a:r>
              <a:rPr lang="ru-RU" sz="2400" dirty="0">
                <a:solidFill>
                  <a:srgbClr val="FFFF00"/>
                </a:solidFill>
              </a:rPr>
              <a:t> в </a:t>
            </a:r>
            <a:r>
              <a:rPr lang="ru-RU" sz="2400" dirty="0" err="1">
                <a:solidFill>
                  <a:srgbClr val="FFFF00"/>
                </a:solidFill>
              </a:rPr>
              <a:t>системі</a:t>
            </a:r>
            <a:r>
              <a:rPr lang="ru-RU" sz="2400" dirty="0">
                <a:solidFill>
                  <a:srgbClr val="FFFF00"/>
                </a:solidFill>
              </a:rPr>
              <a:t> </a:t>
            </a:r>
            <a:r>
              <a:rPr lang="ru-RU" sz="2400" dirty="0" err="1">
                <a:solidFill>
                  <a:srgbClr val="FFFF00"/>
                </a:solidFill>
              </a:rPr>
              <a:t>Наркомосу</a:t>
            </a:r>
            <a:r>
              <a:rPr lang="ru-RU" sz="2400" dirty="0" smtClean="0">
                <a:solidFill>
                  <a:srgbClr val="FFFF00"/>
                </a:solidFill>
              </a:rPr>
              <a:t>»</a:t>
            </a:r>
          </a:p>
          <a:p>
            <a:r>
              <a:rPr lang="ru-RU" sz="2400" dirty="0" smtClean="0">
                <a:solidFill>
                  <a:srgbClr val="FF0000"/>
                </a:solidFill>
              </a:rPr>
              <a:t>60-х </a:t>
            </a:r>
            <a:r>
              <a:rPr lang="ru-RU" sz="2400" dirty="0" err="1">
                <a:solidFill>
                  <a:srgbClr val="FF0000"/>
                </a:solidFill>
              </a:rPr>
              <a:t>рр</a:t>
            </a:r>
            <a:r>
              <a:rPr lang="ru-RU" sz="2400" dirty="0">
                <a:solidFill>
                  <a:srgbClr val="FF0000"/>
                </a:solidFill>
              </a:rPr>
              <a:t>.. </a:t>
            </a:r>
            <a:r>
              <a:rPr lang="ru-RU" sz="2400" dirty="0" smtClean="0">
                <a:solidFill>
                  <a:srgbClr val="FF0000"/>
                </a:solidFill>
              </a:rPr>
              <a:t>- </a:t>
            </a:r>
            <a:r>
              <a:rPr lang="ru-RU" sz="2400" dirty="0">
                <a:solidFill>
                  <a:srgbClr val="FF0000"/>
                </a:solidFill>
              </a:rPr>
              <a:t>90-х </a:t>
            </a:r>
            <a:r>
              <a:rPr lang="ru-RU" sz="2400" dirty="0" err="1">
                <a:solidFill>
                  <a:srgbClr val="FF0000"/>
                </a:solidFill>
              </a:rPr>
              <a:t>рр</a:t>
            </a:r>
            <a:r>
              <a:rPr lang="ru-RU" sz="2400" dirty="0">
                <a:solidFill>
                  <a:srgbClr val="FF0000"/>
                </a:solidFill>
              </a:rPr>
              <a:t>.. XX </a:t>
            </a:r>
            <a:r>
              <a:rPr lang="ru-RU" sz="2400" dirty="0" err="1" smtClean="0">
                <a:solidFill>
                  <a:srgbClr val="FF0000"/>
                </a:solidFill>
              </a:rPr>
              <a:t>ст</a:t>
            </a:r>
            <a:r>
              <a:rPr lang="ru-RU" sz="2400" dirty="0" smtClean="0">
                <a:solidFill>
                  <a:srgbClr val="FF0000"/>
                </a:solidFill>
              </a:rPr>
              <a:t> - </a:t>
            </a:r>
            <a:r>
              <a:rPr lang="ru-RU" sz="2400" dirty="0" smtClean="0">
                <a:solidFill>
                  <a:srgbClr val="FFFF00"/>
                </a:solidFill>
              </a:rPr>
              <a:t>тести </a:t>
            </a:r>
            <a:r>
              <a:rPr lang="ru-RU" sz="2400" dirty="0" err="1" smtClean="0">
                <a:solidFill>
                  <a:srgbClr val="FFFF00"/>
                </a:solidFill>
              </a:rPr>
              <a:t>існували</a:t>
            </a:r>
            <a:r>
              <a:rPr lang="ru-RU" sz="2400" dirty="0" smtClean="0">
                <a:solidFill>
                  <a:srgbClr val="FFFF00"/>
                </a:solidFill>
              </a:rPr>
              <a:t> </a:t>
            </a:r>
            <a:r>
              <a:rPr lang="ru-RU" sz="2400" dirty="0" err="1" smtClean="0">
                <a:solidFill>
                  <a:srgbClr val="FFFF00"/>
                </a:solidFill>
              </a:rPr>
              <a:t>напівлегально</a:t>
            </a:r>
            <a:endParaRPr lang="ru-RU" sz="2400" dirty="0">
              <a:solidFill>
                <a:srgbClr val="FFFF00"/>
              </a:solidFill>
            </a:endParaRPr>
          </a:p>
          <a:p>
            <a:r>
              <a:rPr lang="ru-RU" sz="2400" dirty="0" smtClean="0">
                <a:solidFill>
                  <a:srgbClr val="FF0000"/>
                </a:solidFill>
              </a:rPr>
              <a:t>середина </a:t>
            </a:r>
            <a:r>
              <a:rPr lang="ru-RU" sz="2400" dirty="0">
                <a:solidFill>
                  <a:srgbClr val="FF0000"/>
                </a:solidFill>
              </a:rPr>
              <a:t>80-х </a:t>
            </a:r>
            <a:r>
              <a:rPr lang="ru-RU" sz="2400" dirty="0" err="1">
                <a:solidFill>
                  <a:srgbClr val="FF0000"/>
                </a:solidFill>
              </a:rPr>
              <a:t>рр</a:t>
            </a:r>
            <a:r>
              <a:rPr lang="ru-RU" sz="2400" dirty="0">
                <a:solidFill>
                  <a:srgbClr val="FF0000"/>
                </a:solidFill>
              </a:rPr>
              <a:t>.. XX </a:t>
            </a:r>
            <a:r>
              <a:rPr lang="ru-RU" sz="2400" dirty="0" smtClean="0">
                <a:solidFill>
                  <a:srgbClr val="FF0000"/>
                </a:solidFill>
              </a:rPr>
              <a:t>ст.- </a:t>
            </a:r>
            <a:r>
              <a:rPr lang="uk-UA" sz="2400" dirty="0" smtClean="0">
                <a:solidFill>
                  <a:srgbClr val="FFFF00"/>
                </a:solidFill>
              </a:rPr>
              <a:t>наукові видання </a:t>
            </a:r>
            <a:r>
              <a:rPr lang="ru-RU" sz="2400" dirty="0" err="1" smtClean="0">
                <a:solidFill>
                  <a:srgbClr val="FFFF00"/>
                </a:solidFill>
              </a:rPr>
              <a:t>теорії</a:t>
            </a:r>
            <a:r>
              <a:rPr lang="ru-RU" sz="2400" dirty="0" smtClean="0">
                <a:solidFill>
                  <a:srgbClr val="FFFF00"/>
                </a:solidFill>
              </a:rPr>
              <a:t> </a:t>
            </a:r>
            <a:r>
              <a:rPr lang="ru-RU" sz="2400" dirty="0" err="1">
                <a:solidFill>
                  <a:srgbClr val="FFFF00"/>
                </a:solidFill>
              </a:rPr>
              <a:t>педагогічних</a:t>
            </a:r>
            <a:r>
              <a:rPr lang="ru-RU" sz="2400" dirty="0">
                <a:solidFill>
                  <a:srgbClr val="FFFF00"/>
                </a:solidFill>
              </a:rPr>
              <a:t> </a:t>
            </a:r>
            <a:r>
              <a:rPr lang="ru-RU" sz="2400" dirty="0" err="1">
                <a:solidFill>
                  <a:srgbClr val="FFFF00"/>
                </a:solidFill>
              </a:rPr>
              <a:t>вимірювань</a:t>
            </a:r>
            <a:endParaRPr lang="ru-RU" sz="2400" dirty="0">
              <a:solidFill>
                <a:srgbClr val="FFFF00"/>
              </a:solidFill>
            </a:endParaRPr>
          </a:p>
          <a:p>
            <a:r>
              <a:rPr lang="ru-RU" sz="2400" dirty="0" smtClean="0">
                <a:solidFill>
                  <a:srgbClr val="FF0000"/>
                </a:solidFill>
              </a:rPr>
              <a:t>90-і </a:t>
            </a:r>
            <a:r>
              <a:rPr lang="ru-RU" sz="2400" dirty="0" err="1" smtClean="0">
                <a:solidFill>
                  <a:srgbClr val="FF0000"/>
                </a:solidFill>
              </a:rPr>
              <a:t>рр</a:t>
            </a:r>
            <a:r>
              <a:rPr lang="ru-RU" sz="2400" dirty="0" smtClean="0">
                <a:solidFill>
                  <a:srgbClr val="FF0000"/>
                </a:solidFill>
              </a:rPr>
              <a:t>.. XX ст. – </a:t>
            </a:r>
            <a:r>
              <a:rPr lang="ru-RU" sz="2400" dirty="0" smtClean="0">
                <a:solidFill>
                  <a:srgbClr val="FFFF00"/>
                </a:solidFill>
              </a:rPr>
              <a:t>нова </a:t>
            </a:r>
            <a:r>
              <a:rPr lang="ru-RU" sz="2400" dirty="0" err="1" smtClean="0">
                <a:solidFill>
                  <a:srgbClr val="FFFF00"/>
                </a:solidFill>
              </a:rPr>
              <a:t>історія</a:t>
            </a:r>
            <a:r>
              <a:rPr lang="ru-RU" sz="2400" dirty="0" smtClean="0">
                <a:solidFill>
                  <a:srgbClr val="FFFF00"/>
                </a:solidFill>
              </a:rPr>
              <a:t> </a:t>
            </a:r>
            <a:r>
              <a:rPr lang="ru-RU" sz="2400" dirty="0" err="1" smtClean="0">
                <a:solidFill>
                  <a:srgbClr val="FFFF00"/>
                </a:solidFill>
              </a:rPr>
              <a:t>тестів</a:t>
            </a:r>
            <a:endParaRPr lang="ru-RU" sz="2400" dirty="0">
              <a:solidFill>
                <a:srgbClr val="FFFF00"/>
              </a:solidFill>
            </a:endParaRPr>
          </a:p>
        </p:txBody>
      </p:sp>
      <p:pic>
        <p:nvPicPr>
          <p:cNvPr id="5837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2564904" cy="25649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Номер слайда 3"/>
          <p:cNvSpPr>
            <a:spLocks noGrp="1"/>
          </p:cNvSpPr>
          <p:nvPr>
            <p:ph type="sldNum" sz="quarter" idx="12"/>
          </p:nvPr>
        </p:nvSpPr>
        <p:spPr/>
        <p:txBody>
          <a:bodyPr/>
          <a:lstStyle/>
          <a:p>
            <a:pPr>
              <a:defRPr/>
            </a:pPr>
            <a:fld id="{AD5E873C-CB6C-473F-B4E2-5784E7B14B69}" type="slidenum">
              <a:rPr lang="ru-RU" smtClean="0"/>
              <a:pPr>
                <a:defRPr/>
              </a:pPr>
              <a:t>5</a:t>
            </a:fld>
            <a:endParaRPr lang="ru-RU"/>
          </a:p>
        </p:txBody>
      </p:sp>
    </p:spTree>
    <p:extLst>
      <p:ext uri="{BB962C8B-B14F-4D97-AF65-F5344CB8AC3E}">
        <p14:creationId xmlns:p14="http://schemas.microsoft.com/office/powerpoint/2010/main" xmlns="" val="2358146736"/>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hangingPunct="1">
              <a:defRPr/>
            </a:pPr>
            <a:r>
              <a:rPr lang="uk-UA" sz="3600" dirty="0" smtClean="0">
                <a:latin typeface="Times New Roman" pitchFamily="18" charset="0"/>
                <a:cs typeface="Times New Roman" pitchFamily="18" charset="0"/>
              </a:rPr>
              <a:t>Педагогічна діагностика тестування  - це</a:t>
            </a:r>
            <a:endParaRPr lang="ru-RU" sz="3600" dirty="0" smtClean="0">
              <a:latin typeface="Times New Roman" pitchFamily="18" charset="0"/>
              <a:cs typeface="Times New Roman" pitchFamily="18" charset="0"/>
            </a:endParaRPr>
          </a:p>
        </p:txBody>
      </p:sp>
      <p:sp>
        <p:nvSpPr>
          <p:cNvPr id="5123" name="Содержимое 2"/>
          <p:cNvSpPr>
            <a:spLocks noGrp="1"/>
          </p:cNvSpPr>
          <p:nvPr>
            <p:ph idx="1"/>
          </p:nvPr>
        </p:nvSpPr>
        <p:spPr/>
        <p:txBody>
          <a:bodyPr/>
          <a:lstStyle/>
          <a:p>
            <a:pPr algn="ctr" eaLnBrk="1" hangingPunct="1">
              <a:buFontTx/>
              <a:buNone/>
            </a:pPr>
            <a:r>
              <a:rPr lang="uk-UA" dirty="0" smtClean="0">
                <a:latin typeface="Times New Roman" pitchFamily="18" charset="0"/>
                <a:cs typeface="Times New Roman" pitchFamily="18" charset="0"/>
              </a:rPr>
              <a:t>сукупність методів вимірювання та оцінювання кількісних та якісних показників успішності навчання.</a:t>
            </a:r>
          </a:p>
        </p:txBody>
      </p:sp>
      <p:sp>
        <p:nvSpPr>
          <p:cNvPr id="3" name="Номер слайда 2"/>
          <p:cNvSpPr>
            <a:spLocks noGrp="1"/>
          </p:cNvSpPr>
          <p:nvPr>
            <p:ph type="sldNum" sz="quarter" idx="12"/>
          </p:nvPr>
        </p:nvSpPr>
        <p:spPr/>
        <p:txBody>
          <a:bodyPr/>
          <a:lstStyle/>
          <a:p>
            <a:pPr>
              <a:defRPr/>
            </a:pPr>
            <a:fld id="{AD5E873C-CB6C-473F-B4E2-5784E7B14B69}" type="slidenum">
              <a:rPr lang="ru-RU" smtClean="0"/>
              <a:pPr>
                <a:defRPr/>
              </a:pPr>
              <a:t>6</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Содержимое 2"/>
          <p:cNvSpPr>
            <a:spLocks noGrp="1"/>
          </p:cNvSpPr>
          <p:nvPr>
            <p:ph idx="1"/>
          </p:nvPr>
        </p:nvSpPr>
        <p:spPr/>
        <p:txBody>
          <a:bodyPr/>
          <a:lstStyle/>
          <a:p>
            <a:pPr algn="ctr" eaLnBrk="1" hangingPunct="1">
              <a:buFontTx/>
              <a:buNone/>
            </a:pPr>
            <a:r>
              <a:rPr lang="uk-UA" dirty="0" smtClean="0">
                <a:latin typeface="Times New Roman" pitchFamily="18" charset="0"/>
                <a:cs typeface="Times New Roman" pitchFamily="18" charset="0"/>
              </a:rPr>
              <a:t>Ці методи спрямовані на:</a:t>
            </a:r>
          </a:p>
          <a:p>
            <a:pPr algn="ctr" eaLnBrk="1" hangingPunct="1">
              <a:buFontTx/>
              <a:buNone/>
            </a:pPr>
            <a:endParaRPr lang="uk-UA" dirty="0" smtClean="0">
              <a:latin typeface="Times New Roman" pitchFamily="18" charset="0"/>
              <a:cs typeface="Times New Roman" pitchFamily="18" charset="0"/>
            </a:endParaRPr>
          </a:p>
          <a:p>
            <a:pPr eaLnBrk="1" hangingPunct="1">
              <a:buFont typeface="Wingdings" pitchFamily="2" charset="2"/>
              <a:buChar char="§"/>
            </a:pPr>
            <a:r>
              <a:rPr lang="uk-UA" dirty="0" smtClean="0">
                <a:latin typeface="Times New Roman" pitchFamily="18" charset="0"/>
                <a:cs typeface="Times New Roman" pitchFamily="18" charset="0"/>
              </a:rPr>
              <a:t>оптимізацію навчального процесу;</a:t>
            </a:r>
          </a:p>
          <a:p>
            <a:pPr eaLnBrk="1" hangingPunct="1">
              <a:buFont typeface="Wingdings" pitchFamily="2" charset="2"/>
              <a:buChar char="§"/>
            </a:pPr>
            <a:r>
              <a:rPr lang="uk-UA" dirty="0" smtClean="0">
                <a:latin typeface="Times New Roman" pitchFamily="18" charset="0"/>
                <a:cs typeface="Times New Roman" pitchFamily="18" charset="0"/>
              </a:rPr>
              <a:t>диференціацію осіб, які навчаються;</a:t>
            </a:r>
          </a:p>
          <a:p>
            <a:pPr eaLnBrk="1" hangingPunct="1">
              <a:buFont typeface="Wingdings" pitchFamily="2" charset="2"/>
              <a:buChar char="§"/>
            </a:pPr>
            <a:r>
              <a:rPr lang="uk-UA" dirty="0" smtClean="0">
                <a:latin typeface="Times New Roman" pitchFamily="18" charset="0"/>
                <a:cs typeface="Times New Roman" pitchFamily="18" charset="0"/>
              </a:rPr>
              <a:t>удосконалення змісту навчання</a:t>
            </a:r>
            <a:r>
              <a:rPr lang="uk-UA" dirty="0" smtClean="0"/>
              <a:t>.</a:t>
            </a:r>
            <a:endParaRPr lang="ru-RU" dirty="0" smtClean="0"/>
          </a:p>
        </p:txBody>
      </p:sp>
      <p:sp>
        <p:nvSpPr>
          <p:cNvPr id="2" name="Номер слайда 1"/>
          <p:cNvSpPr>
            <a:spLocks noGrp="1"/>
          </p:cNvSpPr>
          <p:nvPr>
            <p:ph type="sldNum" sz="quarter" idx="12"/>
          </p:nvPr>
        </p:nvSpPr>
        <p:spPr/>
        <p:txBody>
          <a:bodyPr/>
          <a:lstStyle/>
          <a:p>
            <a:pPr>
              <a:defRPr/>
            </a:pPr>
            <a:fld id="{AD5E873C-CB6C-473F-B4E2-5784E7B14B69}" type="slidenum">
              <a:rPr lang="ru-RU" smtClean="0"/>
              <a:pPr>
                <a:defRPr/>
              </a:pPr>
              <a:t>7</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idx="4294967295"/>
          </p:nvPr>
        </p:nvSpPr>
        <p:spPr>
          <a:xfrm>
            <a:off x="1143000" y="381000"/>
            <a:ext cx="7772400" cy="990600"/>
          </a:xfrm>
        </p:spPr>
        <p:txBody>
          <a:bodyPr anchorCtr="0"/>
          <a:lstStyle/>
          <a:p>
            <a:pPr eaLnBrk="1" hangingPunct="1">
              <a:defRPr/>
            </a:pPr>
            <a:r>
              <a:rPr lang="uk-UA" sz="3600" b="1" smtClean="0">
                <a:solidFill>
                  <a:schemeClr val="tx1"/>
                </a:solidFill>
                <a:latin typeface="Times New Roman" pitchFamily="18" charset="0"/>
              </a:rPr>
              <a:t>Основні поняття педагогічної діагностики</a:t>
            </a:r>
            <a:endParaRPr lang="ru-RU" sz="3600" b="1" smtClean="0">
              <a:solidFill>
                <a:schemeClr val="tx1"/>
              </a:solidFill>
              <a:latin typeface="Times New Roman" pitchFamily="18" charset="0"/>
            </a:endParaRPr>
          </a:p>
        </p:txBody>
      </p:sp>
      <p:sp>
        <p:nvSpPr>
          <p:cNvPr id="90115" name="Rectangle 3"/>
          <p:cNvSpPr>
            <a:spLocks noGrp="1" noChangeArrowheads="1"/>
          </p:cNvSpPr>
          <p:nvPr>
            <p:ph type="body" idx="4294967295"/>
          </p:nvPr>
        </p:nvSpPr>
        <p:spPr>
          <a:xfrm>
            <a:off x="1143000" y="2133600"/>
            <a:ext cx="7772400" cy="3600450"/>
          </a:xfrm>
        </p:spPr>
        <p:txBody>
          <a:bodyPr lIns="91440" tIns="45720" rIns="91440" bIns="45720"/>
          <a:lstStyle/>
          <a:p>
            <a:pPr algn="ctr" eaLnBrk="1" hangingPunct="1">
              <a:defRPr/>
            </a:pPr>
            <a:r>
              <a:rPr lang="uk-UA" sz="4800" i="1" smtClean="0">
                <a:effectLst>
                  <a:outerShdw blurRad="38100" dist="38100" dir="2700000" algn="tl">
                    <a:srgbClr val="000000"/>
                  </a:outerShdw>
                </a:effectLst>
                <a:latin typeface="Times New Roman" pitchFamily="18" charset="0"/>
              </a:rPr>
              <a:t>оцінювання</a:t>
            </a:r>
            <a:r>
              <a:rPr lang="uk-UA" sz="4800" smtClean="0">
                <a:effectLst>
                  <a:outerShdw blurRad="38100" dist="38100" dir="2700000" algn="tl">
                    <a:srgbClr val="000000"/>
                  </a:outerShdw>
                </a:effectLst>
                <a:latin typeface="Times New Roman" pitchFamily="18" charset="0"/>
              </a:rPr>
              <a:t>; </a:t>
            </a:r>
          </a:p>
          <a:p>
            <a:pPr algn="ctr" eaLnBrk="1" hangingPunct="1">
              <a:defRPr/>
            </a:pPr>
            <a:r>
              <a:rPr lang="uk-UA" sz="4800" i="1" smtClean="0">
                <a:effectLst>
                  <a:outerShdw blurRad="38100" dist="38100" dir="2700000" algn="tl">
                    <a:srgbClr val="000000"/>
                  </a:outerShdw>
                </a:effectLst>
                <a:latin typeface="Times New Roman" pitchFamily="18" charset="0"/>
              </a:rPr>
              <a:t>вимірювання</a:t>
            </a:r>
            <a:r>
              <a:rPr lang="uk-UA" sz="4800" smtClean="0">
                <a:effectLst>
                  <a:outerShdw blurRad="38100" dist="38100" dir="2700000" algn="tl">
                    <a:srgbClr val="000000"/>
                  </a:outerShdw>
                </a:effectLst>
                <a:latin typeface="Times New Roman" pitchFamily="18" charset="0"/>
              </a:rPr>
              <a:t>; </a:t>
            </a:r>
          </a:p>
          <a:p>
            <a:pPr algn="ctr" eaLnBrk="1" hangingPunct="1">
              <a:defRPr/>
            </a:pPr>
            <a:r>
              <a:rPr lang="uk-UA" sz="4800" i="1" smtClean="0">
                <a:effectLst>
                  <a:outerShdw blurRad="38100" dist="38100" dir="2700000" algn="tl">
                    <a:srgbClr val="000000"/>
                  </a:outerShdw>
                </a:effectLst>
                <a:latin typeface="Times New Roman" pitchFamily="18" charset="0"/>
              </a:rPr>
              <a:t>тестування</a:t>
            </a:r>
            <a:r>
              <a:rPr lang="uk-UA" sz="4000" smtClean="0">
                <a:effectLst>
                  <a:outerShdw blurRad="38100" dist="38100" dir="2700000" algn="tl">
                    <a:srgbClr val="000000"/>
                  </a:outerShdw>
                </a:effectLst>
              </a:rPr>
              <a:t>.</a:t>
            </a:r>
          </a:p>
          <a:p>
            <a:pPr algn="ctr" eaLnBrk="1" hangingPunct="1">
              <a:buFontTx/>
              <a:buNone/>
              <a:defRPr/>
            </a:pPr>
            <a:endParaRPr lang="uk-UA" smtClean="0">
              <a:effectLst>
                <a:outerShdw blurRad="38100" dist="38100" dir="2700000" algn="tl">
                  <a:srgbClr val="000000"/>
                </a:outerShdw>
              </a:effectLst>
              <a:cs typeface="Times New Roman" pitchFamily="18" charset="0"/>
            </a:endParaRPr>
          </a:p>
          <a:p>
            <a:pPr algn="ctr" eaLnBrk="1" hangingPunct="1">
              <a:buFontTx/>
              <a:buNone/>
              <a:defRPr/>
            </a:pPr>
            <a:endParaRPr lang="ru-RU" smtClean="0">
              <a:effectLst>
                <a:outerShdw blurRad="38100" dist="38100" dir="2700000" algn="tl">
                  <a:srgbClr val="000000"/>
                </a:outerShdw>
              </a:effectLst>
            </a:endParaRPr>
          </a:p>
        </p:txBody>
      </p:sp>
      <p:sp>
        <p:nvSpPr>
          <p:cNvPr id="2" name="Номер слайда 1"/>
          <p:cNvSpPr>
            <a:spLocks noGrp="1"/>
          </p:cNvSpPr>
          <p:nvPr>
            <p:ph type="sldNum" sz="quarter" idx="12"/>
          </p:nvPr>
        </p:nvSpPr>
        <p:spPr/>
        <p:txBody>
          <a:bodyPr/>
          <a:lstStyle/>
          <a:p>
            <a:pPr>
              <a:defRPr/>
            </a:pPr>
            <a:fld id="{3C0B002D-165A-4A3C-85E6-312E8A338AF6}" type="slidenum">
              <a:rPr lang="ru-RU" smtClean="0"/>
              <a:pPr>
                <a:defRPr/>
              </a:pPr>
              <a:t>8</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idx="4294967295"/>
          </p:nvPr>
        </p:nvSpPr>
        <p:spPr>
          <a:xfrm>
            <a:off x="1219200" y="228600"/>
            <a:ext cx="6934200" cy="1371600"/>
          </a:xfrm>
        </p:spPr>
        <p:txBody>
          <a:bodyPr anchorCtr="0"/>
          <a:lstStyle/>
          <a:p>
            <a:pPr eaLnBrk="1" hangingPunct="1">
              <a:defRPr/>
            </a:pPr>
            <a:r>
              <a:rPr lang="uk-UA" sz="4800" b="1" i="1" dirty="0" smtClean="0">
                <a:solidFill>
                  <a:srgbClr val="FF6600"/>
                </a:solidFill>
                <a:latin typeface="Times New Roman" pitchFamily="18" charset="0"/>
                <a:cs typeface="Times New Roman" pitchFamily="18" charset="0"/>
              </a:rPr>
              <a:t>Тестування</a:t>
            </a:r>
            <a:r>
              <a:rPr lang="uk-UA" sz="4800" b="1" dirty="0" smtClean="0">
                <a:latin typeface="Times New Roman" pitchFamily="18" charset="0"/>
                <a:cs typeface="Times New Roman" pitchFamily="18" charset="0"/>
              </a:rPr>
              <a:t> (</a:t>
            </a:r>
            <a:r>
              <a:rPr lang="en-US" sz="4800" b="1" i="1" dirty="0" smtClean="0">
                <a:latin typeface="Times New Roman" pitchFamily="18" charset="0"/>
                <a:cs typeface="Times New Roman" pitchFamily="18" charset="0"/>
              </a:rPr>
              <a:t>testing</a:t>
            </a:r>
            <a:r>
              <a:rPr lang="en-US" sz="4800" b="1" dirty="0" smtClean="0">
                <a:latin typeface="Times New Roman" pitchFamily="18" charset="0"/>
                <a:cs typeface="Times New Roman" pitchFamily="18" charset="0"/>
              </a:rPr>
              <a:t>)</a:t>
            </a:r>
            <a:r>
              <a:rPr lang="uk-UA" sz="4800" b="1" dirty="0" smtClean="0">
                <a:latin typeface="Times New Roman" pitchFamily="18" charset="0"/>
                <a:cs typeface="Times New Roman" pitchFamily="18" charset="0"/>
              </a:rPr>
              <a:t> –</a:t>
            </a:r>
            <a:endParaRPr lang="ru-RU" sz="4800" b="1" dirty="0" smtClean="0">
              <a:solidFill>
                <a:schemeClr val="tx1"/>
              </a:solidFill>
            </a:endParaRPr>
          </a:p>
        </p:txBody>
      </p:sp>
      <p:sp>
        <p:nvSpPr>
          <p:cNvPr id="8195" name="Rectangle 3"/>
          <p:cNvSpPr>
            <a:spLocks noGrp="1" noChangeArrowheads="1"/>
          </p:cNvSpPr>
          <p:nvPr>
            <p:ph type="body" idx="4294967295"/>
          </p:nvPr>
        </p:nvSpPr>
        <p:spPr>
          <a:xfrm>
            <a:off x="990600" y="1752600"/>
            <a:ext cx="7696200" cy="4876800"/>
          </a:xfrm>
        </p:spPr>
        <p:txBody>
          <a:bodyPr lIns="91440" tIns="45720" rIns="91440" bIns="45720"/>
          <a:lstStyle/>
          <a:p>
            <a:pPr marL="609600" indent="-609600" eaLnBrk="1" hangingPunct="1">
              <a:spcBef>
                <a:spcPct val="0"/>
              </a:spcBef>
              <a:buClrTx/>
              <a:buFontTx/>
              <a:buNone/>
            </a:pPr>
            <a:endParaRPr lang="uk-UA" b="1" i="1" smtClean="0">
              <a:solidFill>
                <a:srgbClr val="FF6600"/>
              </a:solidFill>
            </a:endParaRPr>
          </a:p>
          <a:p>
            <a:pPr marL="609600" indent="-609600" algn="ctr" eaLnBrk="1" hangingPunct="1">
              <a:spcBef>
                <a:spcPct val="0"/>
              </a:spcBef>
              <a:buClrTx/>
              <a:buFontTx/>
              <a:buNone/>
            </a:pPr>
            <a:r>
              <a:rPr lang="uk-UA" sz="4800" b="1" smtClean="0">
                <a:latin typeface="Times New Roman" pitchFamily="18" charset="0"/>
                <a:cs typeface="Times New Roman" pitchFamily="18" charset="0"/>
              </a:rPr>
              <a:t>це метод вимірювання певних властивостей особи за допомогою тесту</a:t>
            </a:r>
            <a:endParaRPr lang="ru-RU" sz="4800" b="1" smtClean="0">
              <a:latin typeface="Times New Roman" pitchFamily="18" charset="0"/>
              <a:cs typeface="Times New Roman" pitchFamily="18" charset="0"/>
            </a:endParaRPr>
          </a:p>
        </p:txBody>
      </p:sp>
      <p:sp>
        <p:nvSpPr>
          <p:cNvPr id="2" name="Номер слайда 1"/>
          <p:cNvSpPr>
            <a:spLocks noGrp="1"/>
          </p:cNvSpPr>
          <p:nvPr>
            <p:ph type="sldNum" sz="quarter" idx="12"/>
          </p:nvPr>
        </p:nvSpPr>
        <p:spPr/>
        <p:txBody>
          <a:bodyPr/>
          <a:lstStyle/>
          <a:p>
            <a:pPr>
              <a:defRPr/>
            </a:pPr>
            <a:fld id="{3C0B002D-165A-4A3C-85E6-312E8A338AF6}" type="slidenum">
              <a:rPr lang="ru-RU" smtClean="0"/>
              <a:pPr>
                <a:defRPr/>
              </a:pPr>
              <a:t>9</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Company Handbook">
  <a:themeElements>
    <a:clrScheme name="Company Handbook 1">
      <a:dk1>
        <a:srgbClr val="00354E"/>
      </a:dk1>
      <a:lt1>
        <a:srgbClr val="EAEAEA"/>
      </a:lt1>
      <a:dk2>
        <a:srgbClr val="006699"/>
      </a:dk2>
      <a:lt2>
        <a:srgbClr val="CCECFF"/>
      </a:lt2>
      <a:accent1>
        <a:srgbClr val="006699"/>
      </a:accent1>
      <a:accent2>
        <a:srgbClr val="6699FF"/>
      </a:accent2>
      <a:accent3>
        <a:srgbClr val="AAB8CA"/>
      </a:accent3>
      <a:accent4>
        <a:srgbClr val="C8C8C8"/>
      </a:accent4>
      <a:accent5>
        <a:srgbClr val="AAB8CA"/>
      </a:accent5>
      <a:accent6>
        <a:srgbClr val="5C8AE7"/>
      </a:accent6>
      <a:hlink>
        <a:srgbClr val="CCCCFF"/>
      </a:hlink>
      <a:folHlink>
        <a:srgbClr val="5E6FD4"/>
      </a:folHlink>
    </a:clrScheme>
    <a:fontScheme name="Company Handbook">
      <a:majorFont>
        <a:latin typeface="Arial Black"/>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36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36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ompany Handbook 1">
        <a:dk1>
          <a:srgbClr val="00354E"/>
        </a:dk1>
        <a:lt1>
          <a:srgbClr val="EAEAEA"/>
        </a:lt1>
        <a:dk2>
          <a:srgbClr val="006699"/>
        </a:dk2>
        <a:lt2>
          <a:srgbClr val="CCECFF"/>
        </a:lt2>
        <a:accent1>
          <a:srgbClr val="006699"/>
        </a:accent1>
        <a:accent2>
          <a:srgbClr val="6699FF"/>
        </a:accent2>
        <a:accent3>
          <a:srgbClr val="AAB8CA"/>
        </a:accent3>
        <a:accent4>
          <a:srgbClr val="C8C8C8"/>
        </a:accent4>
        <a:accent5>
          <a:srgbClr val="AAB8CA"/>
        </a:accent5>
        <a:accent6>
          <a:srgbClr val="5C8AE7"/>
        </a:accent6>
        <a:hlink>
          <a:srgbClr val="CCCCFF"/>
        </a:hlink>
        <a:folHlink>
          <a:srgbClr val="5E6FD4"/>
        </a:folHlink>
      </a:clrScheme>
      <a:clrMap bg1="dk2" tx1="lt1" bg2="dk1" tx2="lt2" accent1="accent1" accent2="accent2" accent3="accent3" accent4="accent4" accent5="accent5" accent6="accent6" hlink="hlink" folHlink="folHlink"/>
    </a:extraClrScheme>
    <a:extraClrScheme>
      <a:clrScheme name="Company Handbook 2">
        <a:dk1>
          <a:srgbClr val="000080"/>
        </a:dk1>
        <a:lt1>
          <a:srgbClr val="FFFFFF"/>
        </a:lt1>
        <a:dk2>
          <a:srgbClr val="3366CC"/>
        </a:dk2>
        <a:lt2>
          <a:srgbClr val="7A7C93"/>
        </a:lt2>
        <a:accent1>
          <a:srgbClr val="006699"/>
        </a:accent1>
        <a:accent2>
          <a:srgbClr val="6699FF"/>
        </a:accent2>
        <a:accent3>
          <a:srgbClr val="FFFFFF"/>
        </a:accent3>
        <a:accent4>
          <a:srgbClr val="00006C"/>
        </a:accent4>
        <a:accent5>
          <a:srgbClr val="AAB8CA"/>
        </a:accent5>
        <a:accent6>
          <a:srgbClr val="5C8AE7"/>
        </a:accent6>
        <a:hlink>
          <a:srgbClr val="9933FF"/>
        </a:hlink>
        <a:folHlink>
          <a:srgbClr val="CCCCFF"/>
        </a:folHlink>
      </a:clrScheme>
      <a:clrMap bg1="lt1" tx1="dk1" bg2="lt2" tx2="dk2" accent1="accent1" accent2="accent2" accent3="accent3" accent4="accent4" accent5="accent5" accent6="accent6" hlink="hlink" folHlink="folHlink"/>
    </a:extraClrScheme>
    <a:extraClrScheme>
      <a:clrScheme name="Company Handbook 3">
        <a:dk1>
          <a:srgbClr val="000000"/>
        </a:dk1>
        <a:lt1>
          <a:srgbClr val="FFFFFF"/>
        </a:lt1>
        <a:dk2>
          <a:srgbClr val="000000"/>
        </a:dk2>
        <a:lt2>
          <a:srgbClr val="868686"/>
        </a:lt2>
        <a:accent1>
          <a:srgbClr val="969696"/>
        </a:accent1>
        <a:accent2>
          <a:srgbClr val="CBCBCB"/>
        </a:accent2>
        <a:accent3>
          <a:srgbClr val="FFFFFF"/>
        </a:accent3>
        <a:accent4>
          <a:srgbClr val="000000"/>
        </a:accent4>
        <a:accent5>
          <a:srgbClr val="C9C9C9"/>
        </a:accent5>
        <a:accent6>
          <a:srgbClr val="B8B8B8"/>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Company Handbook 4">
        <a:dk1>
          <a:srgbClr val="660066"/>
        </a:dk1>
        <a:lt1>
          <a:srgbClr val="EAEAEA"/>
        </a:lt1>
        <a:dk2>
          <a:srgbClr val="3366CC"/>
        </a:dk2>
        <a:lt2>
          <a:srgbClr val="7A7C93"/>
        </a:lt2>
        <a:accent1>
          <a:srgbClr val="00CCCC"/>
        </a:accent1>
        <a:accent2>
          <a:srgbClr val="CC66FF"/>
        </a:accent2>
        <a:accent3>
          <a:srgbClr val="F3F3F3"/>
        </a:accent3>
        <a:accent4>
          <a:srgbClr val="560056"/>
        </a:accent4>
        <a:accent5>
          <a:srgbClr val="AAE2E2"/>
        </a:accent5>
        <a:accent6>
          <a:srgbClr val="B95CE7"/>
        </a:accent6>
        <a:hlink>
          <a:srgbClr val="FF9966"/>
        </a:hlink>
        <a:folHlink>
          <a:srgbClr val="FFCC66"/>
        </a:folHlink>
      </a:clrScheme>
      <a:clrMap bg1="lt1" tx1="dk1" bg2="lt2" tx2="dk2" accent1="accent1" accent2="accent2" accent3="accent3" accent4="accent4" accent5="accent5" accent6="accent6" hlink="hlink" folHlink="folHlink"/>
    </a:extraClrScheme>
    <a:extraClrScheme>
      <a:clrScheme name="Company Handbook 5">
        <a:dk1>
          <a:srgbClr val="00354E"/>
        </a:dk1>
        <a:lt1>
          <a:srgbClr val="EAEAEA"/>
        </a:lt1>
        <a:dk2>
          <a:srgbClr val="6D67AA"/>
        </a:dk2>
        <a:lt2>
          <a:srgbClr val="CCCCFF"/>
        </a:lt2>
        <a:accent1>
          <a:srgbClr val="6600CC"/>
        </a:accent1>
        <a:accent2>
          <a:srgbClr val="9999FF"/>
        </a:accent2>
        <a:accent3>
          <a:srgbClr val="BAB8D2"/>
        </a:accent3>
        <a:accent4>
          <a:srgbClr val="C8C8C8"/>
        </a:accent4>
        <a:accent5>
          <a:srgbClr val="B8AAE2"/>
        </a:accent5>
        <a:accent6>
          <a:srgbClr val="8A8AE7"/>
        </a:accent6>
        <a:hlink>
          <a:srgbClr val="CCCCFF"/>
        </a:hlink>
        <a:folHlink>
          <a:srgbClr val="9D70B8"/>
        </a:folHlink>
      </a:clrScheme>
      <a:clrMap bg1="dk2" tx1="lt1" bg2="dk1" tx2="lt2" accent1="accent1" accent2="accent2" accent3="accent3" accent4="accent4" accent5="accent5" accent6="accent6" hlink="hlink" folHlink="folHlink"/>
    </a:extraClrScheme>
    <a:extraClrScheme>
      <a:clrScheme name="Company Handbook 6">
        <a:dk1>
          <a:srgbClr val="003366"/>
        </a:dk1>
        <a:lt1>
          <a:srgbClr val="EAEAEA"/>
        </a:lt1>
        <a:dk2>
          <a:srgbClr val="009999"/>
        </a:dk2>
        <a:lt2>
          <a:srgbClr val="FFFFFF"/>
        </a:lt2>
        <a:accent1>
          <a:srgbClr val="008080"/>
        </a:accent1>
        <a:accent2>
          <a:srgbClr val="00CCCC"/>
        </a:accent2>
        <a:accent3>
          <a:srgbClr val="AACACA"/>
        </a:accent3>
        <a:accent4>
          <a:srgbClr val="C8C8C8"/>
        </a:accent4>
        <a:accent5>
          <a:srgbClr val="AAC0C0"/>
        </a:accent5>
        <a:accent6>
          <a:srgbClr val="00B9B9"/>
        </a:accent6>
        <a:hlink>
          <a:srgbClr val="A7DDE1"/>
        </a:hlink>
        <a:folHlink>
          <a:srgbClr val="FF99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Designs\Синие тона.pot</Template>
  <TotalTime>4274</TotalTime>
  <Words>1251</Words>
  <Application>Microsoft Office PowerPoint</Application>
  <PresentationFormat>Экран (4:3)</PresentationFormat>
  <Paragraphs>240</Paragraphs>
  <Slides>40</Slides>
  <Notes>3</Notes>
  <HiddenSlides>0</HiddenSlides>
  <MMClips>0</MMClips>
  <ScaleCrop>false</ScaleCrop>
  <HeadingPairs>
    <vt:vector size="4" baseType="variant">
      <vt:variant>
        <vt:lpstr>Тема</vt:lpstr>
      </vt:variant>
      <vt:variant>
        <vt:i4>2</vt:i4>
      </vt:variant>
      <vt:variant>
        <vt:lpstr>Заголовки слайдов</vt:lpstr>
      </vt:variant>
      <vt:variant>
        <vt:i4>40</vt:i4>
      </vt:variant>
    </vt:vector>
  </HeadingPairs>
  <TitlesOfParts>
    <vt:vector size="42" baseType="lpstr">
      <vt:lpstr>Company Handbook</vt:lpstr>
      <vt:lpstr>Diseño predeterminado</vt:lpstr>
      <vt:lpstr>Слайд 1</vt:lpstr>
      <vt:lpstr>Інформація про застосування бланкового та комп’ютерного тестування </vt:lpstr>
      <vt:lpstr>Слайд 3</vt:lpstr>
      <vt:lpstr>Слайд 4</vt:lpstr>
      <vt:lpstr>Історія тестів</vt:lpstr>
      <vt:lpstr>Педагогічна діагностика тестування  - це</vt:lpstr>
      <vt:lpstr>Слайд 7</vt:lpstr>
      <vt:lpstr>Основні поняття педагогічної діагностики</vt:lpstr>
      <vt:lpstr>Тестування (testing) –</vt:lpstr>
      <vt:lpstr>Тест (test) –</vt:lpstr>
      <vt:lpstr>Слайд 11</vt:lpstr>
      <vt:lpstr>КРИТЕРІЇ  ТЕСТОВИХ ПИТАНЬ</vt:lpstr>
      <vt:lpstr>Валідність -</vt:lpstr>
      <vt:lpstr>Надійність –</vt:lpstr>
      <vt:lpstr>Об’єктивність</vt:lpstr>
      <vt:lpstr>  Точність</vt:lpstr>
      <vt:lpstr>Класифікація тестів:</vt:lpstr>
      <vt:lpstr>Слайд 18</vt:lpstr>
      <vt:lpstr>Класифікація тестових завдань</vt:lpstr>
      <vt:lpstr>Класифікація тестових завдань</vt:lpstr>
      <vt:lpstr>Класифікація тестових завдань</vt:lpstr>
      <vt:lpstr>Слайд 22</vt:lpstr>
      <vt:lpstr>Приклад тестового завдання</vt:lpstr>
      <vt:lpstr>Приклад тестового завдання</vt:lpstr>
      <vt:lpstr>Завдання на встановлення відповідності (логічні пари)</vt:lpstr>
      <vt:lpstr>Установіть відповідність між назвою пристроїв та їх призначенням</vt:lpstr>
      <vt:lpstr>Приклад тестового завдання</vt:lpstr>
      <vt:lpstr>Приклад тестового завдання</vt:lpstr>
      <vt:lpstr>Приклад тестового завдання</vt:lpstr>
      <vt:lpstr>Слайд 30</vt:lpstr>
      <vt:lpstr>Принципи створення тестових завдань</vt:lpstr>
      <vt:lpstr>Принципи створення тестових  завдань</vt:lpstr>
      <vt:lpstr>Підбір варіантів відповідей</vt:lpstr>
      <vt:lpstr>Характеристика тестових завдань за коефіцієнтом складності</vt:lpstr>
      <vt:lpstr> Комп'ютерне тестування як особливий інноваційний вид тестування є найбільш ефективною формою контролю, перевірки і самоперевірки знань учнів.   Тому важливо, щоб процес організації комп'ютерного тестування мав грамотно спроектовану і реалізовану інформаційну систему підтримки.    </vt:lpstr>
      <vt:lpstr>Слайд 36</vt:lpstr>
      <vt:lpstr>Слайд 37</vt:lpstr>
      <vt:lpstr>Слайд 38</vt:lpstr>
      <vt:lpstr>Переваги  комп'ютерного тестування:  </vt:lpstr>
      <vt:lpstr>Психологами доведена еквівалентність двох типів тестування, в той час як у комп’ютерного є ряд значних переваг.</vt:lpstr>
    </vt:vector>
  </TitlesOfParts>
  <Company>UVK169</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Def</dc:creator>
  <cp:lastModifiedBy>user</cp:lastModifiedBy>
  <cp:revision>616</cp:revision>
  <cp:lastPrinted>2012-04-17T19:32:50Z</cp:lastPrinted>
  <dcterms:created xsi:type="dcterms:W3CDTF">2005-05-28T11:22:38Z</dcterms:created>
  <dcterms:modified xsi:type="dcterms:W3CDTF">2012-04-17T07:59:59Z</dcterms:modified>
</cp:coreProperties>
</file>