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5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6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7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8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9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theme/theme10.xml" ContentType="application/vnd.openxmlformats-officedocument.theme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1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2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theme/theme13.xml" ContentType="application/vnd.openxmlformats-officedocument.theme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theme/theme14.xml" ContentType="application/vnd.openxmlformats-officedocument.theme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theme/theme15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theme/theme16.xml" ContentType="application/vnd.openxmlformats-officedocument.theme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theme/theme17.xml" ContentType="application/vnd.openxmlformats-officedocument.theme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18.xml" ContentType="application/vnd.openxmlformats-officedocument.theme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theme/theme19.xml" ContentType="application/vnd.openxmlformats-officedocument.theme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theme/theme20.xml" ContentType="application/vnd.openxmlformats-officedocument.theme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theme/theme21.xml" ContentType="application/vnd.openxmlformats-officedocument.theme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theme/theme22.xml" ContentType="application/vnd.openxmlformats-officedocument.theme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theme/theme23.xml" ContentType="application/vnd.openxmlformats-officedocument.theme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24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theme/theme25.xml" ContentType="application/vnd.openxmlformats-officedocument.theme+xml"/>
  <Override PartName="/ppt/theme/theme26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90" r:id="rId3"/>
    <p:sldMasterId id="2147483705" r:id="rId4"/>
    <p:sldMasterId id="2147483720" r:id="rId5"/>
    <p:sldMasterId id="2147483735" r:id="rId6"/>
    <p:sldMasterId id="2147483765" r:id="rId7"/>
    <p:sldMasterId id="2147483780" r:id="rId8"/>
    <p:sldMasterId id="2147483795" r:id="rId9"/>
    <p:sldMasterId id="2147483810" r:id="rId10"/>
    <p:sldMasterId id="2147483825" r:id="rId11"/>
    <p:sldMasterId id="2147483840" r:id="rId12"/>
    <p:sldMasterId id="2147483855" r:id="rId13"/>
    <p:sldMasterId id="2147483885" r:id="rId14"/>
    <p:sldMasterId id="2147483915" r:id="rId15"/>
    <p:sldMasterId id="2147483954" r:id="rId16"/>
    <p:sldMasterId id="2147483969" r:id="rId17"/>
    <p:sldMasterId id="2147484014" r:id="rId18"/>
    <p:sldMasterId id="2147484029" r:id="rId19"/>
    <p:sldMasterId id="2147484044" r:id="rId20"/>
    <p:sldMasterId id="2147484059" r:id="rId21"/>
    <p:sldMasterId id="2147484088" r:id="rId22"/>
    <p:sldMasterId id="2147484100" r:id="rId23"/>
    <p:sldMasterId id="2147484112" r:id="rId24"/>
    <p:sldMasterId id="2147484127" r:id="rId25"/>
  </p:sldMasterIdLst>
  <p:notesMasterIdLst>
    <p:notesMasterId r:id="rId58"/>
  </p:notesMasterIdLst>
  <p:sldIdLst>
    <p:sldId id="258" r:id="rId26"/>
    <p:sldId id="259" r:id="rId27"/>
    <p:sldId id="289" r:id="rId28"/>
    <p:sldId id="290" r:id="rId29"/>
    <p:sldId id="260" r:id="rId30"/>
    <p:sldId id="262" r:id="rId31"/>
    <p:sldId id="261" r:id="rId32"/>
    <p:sldId id="280" r:id="rId33"/>
    <p:sldId id="264" r:id="rId34"/>
    <p:sldId id="266" r:id="rId35"/>
    <p:sldId id="281" r:id="rId36"/>
    <p:sldId id="267" r:id="rId37"/>
    <p:sldId id="268" r:id="rId38"/>
    <p:sldId id="269" r:id="rId39"/>
    <p:sldId id="276" r:id="rId40"/>
    <p:sldId id="292" r:id="rId41"/>
    <p:sldId id="270" r:id="rId42"/>
    <p:sldId id="274" r:id="rId43"/>
    <p:sldId id="271" r:id="rId44"/>
    <p:sldId id="277" r:id="rId45"/>
    <p:sldId id="288" r:id="rId46"/>
    <p:sldId id="293" r:id="rId47"/>
    <p:sldId id="298" r:id="rId48"/>
    <p:sldId id="299" r:id="rId49"/>
    <p:sldId id="297" r:id="rId50"/>
    <p:sldId id="295" r:id="rId51"/>
    <p:sldId id="296" r:id="rId52"/>
    <p:sldId id="287" r:id="rId53"/>
    <p:sldId id="282" r:id="rId54"/>
    <p:sldId id="283" r:id="rId55"/>
    <p:sldId id="300" r:id="rId56"/>
    <p:sldId id="286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1.xml"/><Relationship Id="rId39" Type="http://schemas.openxmlformats.org/officeDocument/2006/relationships/slide" Target="slides/slide14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9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50" Type="http://schemas.openxmlformats.org/officeDocument/2006/relationships/slide" Target="slides/slide25.xml"/><Relationship Id="rId55" Type="http://schemas.openxmlformats.org/officeDocument/2006/relationships/slide" Target="slides/slide30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4.xml"/><Relationship Id="rId41" Type="http://schemas.openxmlformats.org/officeDocument/2006/relationships/slide" Target="slides/slide16.xml"/><Relationship Id="rId54" Type="http://schemas.openxmlformats.org/officeDocument/2006/relationships/slide" Target="slides/slide29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slide" Target="slides/slide28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57" Type="http://schemas.openxmlformats.org/officeDocument/2006/relationships/slide" Target="slides/slide32.xml"/><Relationship Id="rId61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slide" Target="slides/slide27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56" Type="http://schemas.openxmlformats.org/officeDocument/2006/relationships/slide" Target="slides/slide3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5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2ABEB3-641F-4F38-8D65-FADC66519AD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FE9926B8-50E9-487E-8AE6-4661A4DC267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30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учнів</a:t>
          </a: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3EB5C5E0-F083-4544-868B-F1073D881B92}" type="parTrans" cxnId="{B8A7710E-8D92-4BC3-BC0F-87D83947CF86}">
      <dgm:prSet/>
      <dgm:spPr/>
    </dgm:pt>
    <dgm:pt modelId="{3A459578-500F-487B-93A6-9BE811852FF6}" type="sibTrans" cxnId="{B8A7710E-8D92-4BC3-BC0F-87D83947CF86}">
      <dgm:prSet/>
      <dgm:spPr/>
    </dgm:pt>
    <dgm:pt modelId="{0A86AFB0-E399-485E-86C1-5DD643AE38C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201</a:t>
          </a:r>
          <a:r>
            <a:rPr kumimoji="0" lang="en-US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5 </a:t>
          </a:r>
          <a:r>
            <a:rPr kumimoji="0" lang="uk-UA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р.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41 % </a:t>
          </a: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3FC11B6E-66F1-4523-9719-FBFE010CC895}" type="parTrans" cxnId="{0745A0AE-A08B-4EE5-A04E-D4FC548FCE18}">
      <dgm:prSet/>
      <dgm:spPr/>
    </dgm:pt>
    <dgm:pt modelId="{F45AE02B-57C7-4273-A361-D5DE9241CE4D}" type="sibTrans" cxnId="{0745A0AE-A08B-4EE5-A04E-D4FC548FCE18}">
      <dgm:prSet/>
      <dgm:spPr/>
    </dgm:pt>
    <dgm:pt modelId="{B164A09C-9B48-4038-A1EC-657533810FC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2016р.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52 %</a:t>
          </a: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DF68F81C-41FE-454B-8AC0-E913BC7717B7}" type="parTrans" cxnId="{E83BF1C2-8DDD-4D34-9949-A3E9E3205582}">
      <dgm:prSet/>
      <dgm:spPr/>
    </dgm:pt>
    <dgm:pt modelId="{ECC9B475-490E-442A-8C84-98058A0E0435}" type="sibTrans" cxnId="{E83BF1C2-8DDD-4D34-9949-A3E9E3205582}">
      <dgm:prSet/>
      <dgm:spPr/>
    </dgm:pt>
    <dgm:pt modelId="{CBE9E060-622E-454F-8987-9A9D9F412F6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2015р.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45 %</a:t>
          </a: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D9F99EEB-50AB-4087-959E-7FA91BEECF38}" type="parTrans" cxnId="{A0A8AD0F-133D-40A3-8A17-9BD513E2CA06}">
      <dgm:prSet/>
      <dgm:spPr/>
    </dgm:pt>
    <dgm:pt modelId="{419D2169-7AE6-4D71-828A-00F5D144202C}" type="sibTrans" cxnId="{A0A8AD0F-133D-40A3-8A17-9BD513E2CA06}">
      <dgm:prSet/>
      <dgm:spPr/>
    </dgm:pt>
    <dgm:pt modelId="{75024831-D61E-49FA-B875-C8C5021562C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2016р.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61 </a:t>
          </a:r>
          <a:r>
            <a:rPr kumimoji="0" lang="uk-UA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%</a:t>
          </a:r>
          <a:endParaRPr kumimoji="0" lang="ru-RU" alt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C3C4E9A2-0869-46CD-B54C-A7A9B2011513}" type="parTrans" cxnId="{C899FCD8-FB9A-49A9-98B5-EBBEA02CA1BF}">
      <dgm:prSet/>
      <dgm:spPr/>
    </dgm:pt>
    <dgm:pt modelId="{00026468-32CB-46B5-A7E8-B242A5C9A01D}" type="sibTrans" cxnId="{C899FCD8-FB9A-49A9-98B5-EBBEA02CA1BF}">
      <dgm:prSet/>
      <dgm:spPr/>
    </dgm:pt>
    <dgm:pt modelId="{0BAD5756-2CCF-4FAA-93F6-BC368B00F17F}" type="pres">
      <dgm:prSet presAssocID="{182ABEB3-641F-4F38-8D65-FADC66519AD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42CE0C6-0FD3-4B7F-9A32-4E686C0B8C35}" type="pres">
      <dgm:prSet presAssocID="{FE9926B8-50E9-487E-8AE6-4661A4DC267D}" presName="hierRoot1" presStyleCnt="0">
        <dgm:presLayoutVars>
          <dgm:hierBranch/>
        </dgm:presLayoutVars>
      </dgm:prSet>
      <dgm:spPr/>
    </dgm:pt>
    <dgm:pt modelId="{03B618AC-AD1F-4F83-804B-DF8518DEB521}" type="pres">
      <dgm:prSet presAssocID="{FE9926B8-50E9-487E-8AE6-4661A4DC267D}" presName="rootComposite1" presStyleCnt="0"/>
      <dgm:spPr/>
    </dgm:pt>
    <dgm:pt modelId="{F2CBDF6D-6817-40A5-8075-2BB3BC9EEF64}" type="pres">
      <dgm:prSet presAssocID="{FE9926B8-50E9-487E-8AE6-4661A4DC267D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2AEBCE-D643-4A67-94FA-726C182808AC}" type="pres">
      <dgm:prSet presAssocID="{FE9926B8-50E9-487E-8AE6-4661A4DC267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DFD2208-62D2-45AD-A283-B465C7D630D8}" type="pres">
      <dgm:prSet presAssocID="{FE9926B8-50E9-487E-8AE6-4661A4DC267D}" presName="hierChild2" presStyleCnt="0"/>
      <dgm:spPr/>
    </dgm:pt>
    <dgm:pt modelId="{F535F86A-ABDE-421A-8760-3EE2990DBD70}" type="pres">
      <dgm:prSet presAssocID="{3FC11B6E-66F1-4523-9719-FBFE010CC895}" presName="Name35" presStyleLbl="parChTrans1D2" presStyleIdx="0" presStyleCnt="2"/>
      <dgm:spPr/>
    </dgm:pt>
    <dgm:pt modelId="{31821968-B236-4AB4-A814-07BBB5596A21}" type="pres">
      <dgm:prSet presAssocID="{0A86AFB0-E399-485E-86C1-5DD643AE38CB}" presName="hierRoot2" presStyleCnt="0">
        <dgm:presLayoutVars>
          <dgm:hierBranch/>
        </dgm:presLayoutVars>
      </dgm:prSet>
      <dgm:spPr/>
    </dgm:pt>
    <dgm:pt modelId="{C6E914E3-29F0-478A-A7B6-7387897B0E0F}" type="pres">
      <dgm:prSet presAssocID="{0A86AFB0-E399-485E-86C1-5DD643AE38CB}" presName="rootComposite" presStyleCnt="0"/>
      <dgm:spPr/>
    </dgm:pt>
    <dgm:pt modelId="{92EBEDB0-6A24-4D78-AA4E-843A1C31D939}" type="pres">
      <dgm:prSet presAssocID="{0A86AFB0-E399-485E-86C1-5DD643AE38CB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E3005E-C1EF-4934-B888-6D39F36545D0}" type="pres">
      <dgm:prSet presAssocID="{0A86AFB0-E399-485E-86C1-5DD643AE38CB}" presName="rootConnector" presStyleLbl="node2" presStyleIdx="0" presStyleCnt="2"/>
      <dgm:spPr/>
      <dgm:t>
        <a:bodyPr/>
        <a:lstStyle/>
        <a:p>
          <a:endParaRPr lang="ru-RU"/>
        </a:p>
      </dgm:t>
    </dgm:pt>
    <dgm:pt modelId="{1A2518A3-2158-447C-93F2-7A47D83CD303}" type="pres">
      <dgm:prSet presAssocID="{0A86AFB0-E399-485E-86C1-5DD643AE38CB}" presName="hierChild4" presStyleCnt="0"/>
      <dgm:spPr/>
    </dgm:pt>
    <dgm:pt modelId="{41A22A6D-FDBA-4BBC-87F9-3BC8C1FA0DC9}" type="pres">
      <dgm:prSet presAssocID="{DF68F81C-41FE-454B-8AC0-E913BC7717B7}" presName="Name35" presStyleLbl="parChTrans1D3" presStyleIdx="0" presStyleCnt="2"/>
      <dgm:spPr/>
    </dgm:pt>
    <dgm:pt modelId="{DBF86F2A-23D3-44F2-9E47-650EFD49C90A}" type="pres">
      <dgm:prSet presAssocID="{B164A09C-9B48-4038-A1EC-657533810FC0}" presName="hierRoot2" presStyleCnt="0">
        <dgm:presLayoutVars>
          <dgm:hierBranch val="r"/>
        </dgm:presLayoutVars>
      </dgm:prSet>
      <dgm:spPr/>
    </dgm:pt>
    <dgm:pt modelId="{CB367281-F8FD-45B6-87EA-249094675165}" type="pres">
      <dgm:prSet presAssocID="{B164A09C-9B48-4038-A1EC-657533810FC0}" presName="rootComposite" presStyleCnt="0"/>
      <dgm:spPr/>
    </dgm:pt>
    <dgm:pt modelId="{5B7ED205-9457-4FB8-8F79-1B5F3518B085}" type="pres">
      <dgm:prSet presAssocID="{B164A09C-9B48-4038-A1EC-657533810FC0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024BB5-F5AB-4E44-B90D-E327B61D0410}" type="pres">
      <dgm:prSet presAssocID="{B164A09C-9B48-4038-A1EC-657533810FC0}" presName="rootConnector" presStyleLbl="node3" presStyleIdx="0" presStyleCnt="2"/>
      <dgm:spPr/>
      <dgm:t>
        <a:bodyPr/>
        <a:lstStyle/>
        <a:p>
          <a:endParaRPr lang="ru-RU"/>
        </a:p>
      </dgm:t>
    </dgm:pt>
    <dgm:pt modelId="{E4491C52-E952-4815-9B07-54DD490E3CAB}" type="pres">
      <dgm:prSet presAssocID="{B164A09C-9B48-4038-A1EC-657533810FC0}" presName="hierChild4" presStyleCnt="0"/>
      <dgm:spPr/>
    </dgm:pt>
    <dgm:pt modelId="{5C313617-CA80-4332-929A-F6807B45540C}" type="pres">
      <dgm:prSet presAssocID="{B164A09C-9B48-4038-A1EC-657533810FC0}" presName="hierChild5" presStyleCnt="0"/>
      <dgm:spPr/>
    </dgm:pt>
    <dgm:pt modelId="{19974BA6-D1B7-49FD-8C79-D4BCF0B64056}" type="pres">
      <dgm:prSet presAssocID="{0A86AFB0-E399-485E-86C1-5DD643AE38CB}" presName="hierChild5" presStyleCnt="0"/>
      <dgm:spPr/>
    </dgm:pt>
    <dgm:pt modelId="{666C2BF5-AF6D-4226-BBBF-AC4E9CF54594}" type="pres">
      <dgm:prSet presAssocID="{D9F99EEB-50AB-4087-959E-7FA91BEECF38}" presName="Name35" presStyleLbl="parChTrans1D2" presStyleIdx="1" presStyleCnt="2"/>
      <dgm:spPr/>
    </dgm:pt>
    <dgm:pt modelId="{69283BA6-315D-4F0E-9300-0D3CC8CDF779}" type="pres">
      <dgm:prSet presAssocID="{CBE9E060-622E-454F-8987-9A9D9F412F60}" presName="hierRoot2" presStyleCnt="0">
        <dgm:presLayoutVars>
          <dgm:hierBranch/>
        </dgm:presLayoutVars>
      </dgm:prSet>
      <dgm:spPr/>
    </dgm:pt>
    <dgm:pt modelId="{1E68D487-183A-4B40-A8DA-3F04EF4F024D}" type="pres">
      <dgm:prSet presAssocID="{CBE9E060-622E-454F-8987-9A9D9F412F60}" presName="rootComposite" presStyleCnt="0"/>
      <dgm:spPr/>
    </dgm:pt>
    <dgm:pt modelId="{FB8023DA-E893-4E92-9D6A-22CBF9B35F2C}" type="pres">
      <dgm:prSet presAssocID="{CBE9E060-622E-454F-8987-9A9D9F412F60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5A5CBAF-6EF9-48E9-A2C8-A18DF983D3DD}" type="pres">
      <dgm:prSet presAssocID="{CBE9E060-622E-454F-8987-9A9D9F412F60}" presName="rootConnector" presStyleLbl="node2" presStyleIdx="1" presStyleCnt="2"/>
      <dgm:spPr/>
      <dgm:t>
        <a:bodyPr/>
        <a:lstStyle/>
        <a:p>
          <a:endParaRPr lang="ru-RU"/>
        </a:p>
      </dgm:t>
    </dgm:pt>
    <dgm:pt modelId="{BD3BF1F1-9DB8-4199-AB85-773E1BA9BC3B}" type="pres">
      <dgm:prSet presAssocID="{CBE9E060-622E-454F-8987-9A9D9F412F60}" presName="hierChild4" presStyleCnt="0"/>
      <dgm:spPr/>
    </dgm:pt>
    <dgm:pt modelId="{B85C9696-20F8-452C-9DCC-187D46754044}" type="pres">
      <dgm:prSet presAssocID="{C3C4E9A2-0869-46CD-B54C-A7A9B2011513}" presName="Name35" presStyleLbl="parChTrans1D3" presStyleIdx="1" presStyleCnt="2"/>
      <dgm:spPr/>
    </dgm:pt>
    <dgm:pt modelId="{58E382E9-DA0C-4826-9310-4640DEAF97AF}" type="pres">
      <dgm:prSet presAssocID="{75024831-D61E-49FA-B875-C8C5021562CC}" presName="hierRoot2" presStyleCnt="0">
        <dgm:presLayoutVars>
          <dgm:hierBranch val="r"/>
        </dgm:presLayoutVars>
      </dgm:prSet>
      <dgm:spPr/>
    </dgm:pt>
    <dgm:pt modelId="{68B9961D-699A-44B0-8182-81552270B9F3}" type="pres">
      <dgm:prSet presAssocID="{75024831-D61E-49FA-B875-C8C5021562CC}" presName="rootComposite" presStyleCnt="0"/>
      <dgm:spPr/>
    </dgm:pt>
    <dgm:pt modelId="{74E0E765-AA5F-4631-8DA9-7A7BE5469CE2}" type="pres">
      <dgm:prSet presAssocID="{75024831-D61E-49FA-B875-C8C5021562CC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C82164-3884-40C8-B1A7-341B002AF9CE}" type="pres">
      <dgm:prSet presAssocID="{75024831-D61E-49FA-B875-C8C5021562CC}" presName="rootConnector" presStyleLbl="node3" presStyleIdx="1" presStyleCnt="2"/>
      <dgm:spPr/>
      <dgm:t>
        <a:bodyPr/>
        <a:lstStyle/>
        <a:p>
          <a:endParaRPr lang="ru-RU"/>
        </a:p>
      </dgm:t>
    </dgm:pt>
    <dgm:pt modelId="{75C18282-4F36-4AB3-89B0-BBC780768CE2}" type="pres">
      <dgm:prSet presAssocID="{75024831-D61E-49FA-B875-C8C5021562CC}" presName="hierChild4" presStyleCnt="0"/>
      <dgm:spPr/>
    </dgm:pt>
    <dgm:pt modelId="{2C9491D7-E550-44B3-AAB0-BA6701A260D9}" type="pres">
      <dgm:prSet presAssocID="{75024831-D61E-49FA-B875-C8C5021562CC}" presName="hierChild5" presStyleCnt="0"/>
      <dgm:spPr/>
    </dgm:pt>
    <dgm:pt modelId="{D83A7A98-2D25-4749-802E-8ABF609900B5}" type="pres">
      <dgm:prSet presAssocID="{CBE9E060-622E-454F-8987-9A9D9F412F60}" presName="hierChild5" presStyleCnt="0"/>
      <dgm:spPr/>
    </dgm:pt>
    <dgm:pt modelId="{319C4506-DAA5-4E9A-9131-0E16BCE5F797}" type="pres">
      <dgm:prSet presAssocID="{FE9926B8-50E9-487E-8AE6-4661A4DC267D}" presName="hierChild3" presStyleCnt="0"/>
      <dgm:spPr/>
    </dgm:pt>
  </dgm:ptLst>
  <dgm:cxnLst>
    <dgm:cxn modelId="{B8A7710E-8D92-4BC3-BC0F-87D83947CF86}" srcId="{182ABEB3-641F-4F38-8D65-FADC66519AD5}" destId="{FE9926B8-50E9-487E-8AE6-4661A4DC267D}" srcOrd="0" destOrd="0" parTransId="{3EB5C5E0-F083-4544-868B-F1073D881B92}" sibTransId="{3A459578-500F-487B-93A6-9BE811852FF6}"/>
    <dgm:cxn modelId="{823E43BE-8BB4-4D11-B204-F9940DA4038F}" type="presOf" srcId="{DF68F81C-41FE-454B-8AC0-E913BC7717B7}" destId="{41A22A6D-FDBA-4BBC-87F9-3BC8C1FA0DC9}" srcOrd="0" destOrd="0" presId="urn:microsoft.com/office/officeart/2005/8/layout/orgChart1"/>
    <dgm:cxn modelId="{085C2C48-402D-49A7-9D90-409222895FEF}" type="presOf" srcId="{75024831-D61E-49FA-B875-C8C5021562CC}" destId="{22C82164-3884-40C8-B1A7-341B002AF9CE}" srcOrd="1" destOrd="0" presId="urn:microsoft.com/office/officeart/2005/8/layout/orgChart1"/>
    <dgm:cxn modelId="{8F5DF4B7-97D6-44BF-A6FF-9D2FA1EE03B7}" type="presOf" srcId="{C3C4E9A2-0869-46CD-B54C-A7A9B2011513}" destId="{B85C9696-20F8-452C-9DCC-187D46754044}" srcOrd="0" destOrd="0" presId="urn:microsoft.com/office/officeart/2005/8/layout/orgChart1"/>
    <dgm:cxn modelId="{5D34A39F-020A-4263-A421-4CA3EC11621C}" type="presOf" srcId="{D9F99EEB-50AB-4087-959E-7FA91BEECF38}" destId="{666C2BF5-AF6D-4226-BBBF-AC4E9CF54594}" srcOrd="0" destOrd="0" presId="urn:microsoft.com/office/officeart/2005/8/layout/orgChart1"/>
    <dgm:cxn modelId="{C719BA86-1D04-45E0-A227-F9C1A921D16E}" type="presOf" srcId="{CBE9E060-622E-454F-8987-9A9D9F412F60}" destId="{FB8023DA-E893-4E92-9D6A-22CBF9B35F2C}" srcOrd="0" destOrd="0" presId="urn:microsoft.com/office/officeart/2005/8/layout/orgChart1"/>
    <dgm:cxn modelId="{002B0B7B-E37A-47CF-B272-7F76ACC91311}" type="presOf" srcId="{B164A09C-9B48-4038-A1EC-657533810FC0}" destId="{5D024BB5-F5AB-4E44-B90D-E327B61D0410}" srcOrd="1" destOrd="0" presId="urn:microsoft.com/office/officeart/2005/8/layout/orgChart1"/>
    <dgm:cxn modelId="{508E2C17-B5D9-405C-AB8F-CEAD1A0F008E}" type="presOf" srcId="{FE9926B8-50E9-487E-8AE6-4661A4DC267D}" destId="{572AEBCE-D643-4A67-94FA-726C182808AC}" srcOrd="1" destOrd="0" presId="urn:microsoft.com/office/officeart/2005/8/layout/orgChart1"/>
    <dgm:cxn modelId="{FF8F3FD4-7843-4576-BF4C-2CCD85806923}" type="presOf" srcId="{FE9926B8-50E9-487E-8AE6-4661A4DC267D}" destId="{F2CBDF6D-6817-40A5-8075-2BB3BC9EEF64}" srcOrd="0" destOrd="0" presId="urn:microsoft.com/office/officeart/2005/8/layout/orgChart1"/>
    <dgm:cxn modelId="{C899FCD8-FB9A-49A9-98B5-EBBEA02CA1BF}" srcId="{CBE9E060-622E-454F-8987-9A9D9F412F60}" destId="{75024831-D61E-49FA-B875-C8C5021562CC}" srcOrd="0" destOrd="0" parTransId="{C3C4E9A2-0869-46CD-B54C-A7A9B2011513}" sibTransId="{00026468-32CB-46B5-A7E8-B242A5C9A01D}"/>
    <dgm:cxn modelId="{186847B9-448C-44B7-A227-11D82082EB3B}" type="presOf" srcId="{182ABEB3-641F-4F38-8D65-FADC66519AD5}" destId="{0BAD5756-2CCF-4FAA-93F6-BC368B00F17F}" srcOrd="0" destOrd="0" presId="urn:microsoft.com/office/officeart/2005/8/layout/orgChart1"/>
    <dgm:cxn modelId="{E83BF1C2-8DDD-4D34-9949-A3E9E3205582}" srcId="{0A86AFB0-E399-485E-86C1-5DD643AE38CB}" destId="{B164A09C-9B48-4038-A1EC-657533810FC0}" srcOrd="0" destOrd="0" parTransId="{DF68F81C-41FE-454B-8AC0-E913BC7717B7}" sibTransId="{ECC9B475-490E-442A-8C84-98058A0E0435}"/>
    <dgm:cxn modelId="{A0A8AD0F-133D-40A3-8A17-9BD513E2CA06}" srcId="{FE9926B8-50E9-487E-8AE6-4661A4DC267D}" destId="{CBE9E060-622E-454F-8987-9A9D9F412F60}" srcOrd="1" destOrd="0" parTransId="{D9F99EEB-50AB-4087-959E-7FA91BEECF38}" sibTransId="{419D2169-7AE6-4D71-828A-00F5D144202C}"/>
    <dgm:cxn modelId="{D6117755-394B-4C38-88A6-DF3FCEC52A00}" type="presOf" srcId="{B164A09C-9B48-4038-A1EC-657533810FC0}" destId="{5B7ED205-9457-4FB8-8F79-1B5F3518B085}" srcOrd="0" destOrd="0" presId="urn:microsoft.com/office/officeart/2005/8/layout/orgChart1"/>
    <dgm:cxn modelId="{2CADEE6A-0BF2-46EC-AC79-3372F8DDC13F}" type="presOf" srcId="{75024831-D61E-49FA-B875-C8C5021562CC}" destId="{74E0E765-AA5F-4631-8DA9-7A7BE5469CE2}" srcOrd="0" destOrd="0" presId="urn:microsoft.com/office/officeart/2005/8/layout/orgChart1"/>
    <dgm:cxn modelId="{958B2894-DC89-41BE-93BB-E3EA12448FCD}" type="presOf" srcId="{CBE9E060-622E-454F-8987-9A9D9F412F60}" destId="{55A5CBAF-6EF9-48E9-A2C8-A18DF983D3DD}" srcOrd="1" destOrd="0" presId="urn:microsoft.com/office/officeart/2005/8/layout/orgChart1"/>
    <dgm:cxn modelId="{E617972E-0522-4391-AE79-F7383CB40523}" type="presOf" srcId="{0A86AFB0-E399-485E-86C1-5DD643AE38CB}" destId="{92EBEDB0-6A24-4D78-AA4E-843A1C31D939}" srcOrd="0" destOrd="0" presId="urn:microsoft.com/office/officeart/2005/8/layout/orgChart1"/>
    <dgm:cxn modelId="{AC19C287-2F39-4EFE-A653-BD570DD7387D}" type="presOf" srcId="{0A86AFB0-E399-485E-86C1-5DD643AE38CB}" destId="{29E3005E-C1EF-4934-B888-6D39F36545D0}" srcOrd="1" destOrd="0" presId="urn:microsoft.com/office/officeart/2005/8/layout/orgChart1"/>
    <dgm:cxn modelId="{D98B9F6E-031B-4F7C-AC5D-944B29187CCC}" type="presOf" srcId="{3FC11B6E-66F1-4523-9719-FBFE010CC895}" destId="{F535F86A-ABDE-421A-8760-3EE2990DBD70}" srcOrd="0" destOrd="0" presId="urn:microsoft.com/office/officeart/2005/8/layout/orgChart1"/>
    <dgm:cxn modelId="{0745A0AE-A08B-4EE5-A04E-D4FC548FCE18}" srcId="{FE9926B8-50E9-487E-8AE6-4661A4DC267D}" destId="{0A86AFB0-E399-485E-86C1-5DD643AE38CB}" srcOrd="0" destOrd="0" parTransId="{3FC11B6E-66F1-4523-9719-FBFE010CC895}" sibTransId="{F45AE02B-57C7-4273-A361-D5DE9241CE4D}"/>
    <dgm:cxn modelId="{935836C5-BE76-4A2C-BFF7-39495E559D5A}" type="presParOf" srcId="{0BAD5756-2CCF-4FAA-93F6-BC368B00F17F}" destId="{F42CE0C6-0FD3-4B7F-9A32-4E686C0B8C35}" srcOrd="0" destOrd="0" presId="urn:microsoft.com/office/officeart/2005/8/layout/orgChart1"/>
    <dgm:cxn modelId="{579AFE51-8AC8-4EFC-95AC-31434DA684E3}" type="presParOf" srcId="{F42CE0C6-0FD3-4B7F-9A32-4E686C0B8C35}" destId="{03B618AC-AD1F-4F83-804B-DF8518DEB521}" srcOrd="0" destOrd="0" presId="urn:microsoft.com/office/officeart/2005/8/layout/orgChart1"/>
    <dgm:cxn modelId="{39194B35-1CDC-47AD-9544-1694A1236DD8}" type="presParOf" srcId="{03B618AC-AD1F-4F83-804B-DF8518DEB521}" destId="{F2CBDF6D-6817-40A5-8075-2BB3BC9EEF64}" srcOrd="0" destOrd="0" presId="urn:microsoft.com/office/officeart/2005/8/layout/orgChart1"/>
    <dgm:cxn modelId="{820CFB89-269F-49CB-8231-7ECEFAA98E68}" type="presParOf" srcId="{03B618AC-AD1F-4F83-804B-DF8518DEB521}" destId="{572AEBCE-D643-4A67-94FA-726C182808AC}" srcOrd="1" destOrd="0" presId="urn:microsoft.com/office/officeart/2005/8/layout/orgChart1"/>
    <dgm:cxn modelId="{8715C782-DA3B-447B-8706-42C424F059B6}" type="presParOf" srcId="{F42CE0C6-0FD3-4B7F-9A32-4E686C0B8C35}" destId="{FDFD2208-62D2-45AD-A283-B465C7D630D8}" srcOrd="1" destOrd="0" presId="urn:microsoft.com/office/officeart/2005/8/layout/orgChart1"/>
    <dgm:cxn modelId="{A29882D7-44F2-4C2B-A99C-E8D015012E71}" type="presParOf" srcId="{FDFD2208-62D2-45AD-A283-B465C7D630D8}" destId="{F535F86A-ABDE-421A-8760-3EE2990DBD70}" srcOrd="0" destOrd="0" presId="urn:microsoft.com/office/officeart/2005/8/layout/orgChart1"/>
    <dgm:cxn modelId="{F31DD108-E4F9-4C84-8FDB-F3EEBD6A4266}" type="presParOf" srcId="{FDFD2208-62D2-45AD-A283-B465C7D630D8}" destId="{31821968-B236-4AB4-A814-07BBB5596A21}" srcOrd="1" destOrd="0" presId="urn:microsoft.com/office/officeart/2005/8/layout/orgChart1"/>
    <dgm:cxn modelId="{4F8EEFDF-EEA0-49E1-8B98-95ADC3E12152}" type="presParOf" srcId="{31821968-B236-4AB4-A814-07BBB5596A21}" destId="{C6E914E3-29F0-478A-A7B6-7387897B0E0F}" srcOrd="0" destOrd="0" presId="urn:microsoft.com/office/officeart/2005/8/layout/orgChart1"/>
    <dgm:cxn modelId="{5DEC06D2-D1B2-4491-9CEE-D01C0AB4EDC7}" type="presParOf" srcId="{C6E914E3-29F0-478A-A7B6-7387897B0E0F}" destId="{92EBEDB0-6A24-4D78-AA4E-843A1C31D939}" srcOrd="0" destOrd="0" presId="urn:microsoft.com/office/officeart/2005/8/layout/orgChart1"/>
    <dgm:cxn modelId="{2F09BD02-65BA-4C8E-9C7D-21D785A66660}" type="presParOf" srcId="{C6E914E3-29F0-478A-A7B6-7387897B0E0F}" destId="{29E3005E-C1EF-4934-B888-6D39F36545D0}" srcOrd="1" destOrd="0" presId="urn:microsoft.com/office/officeart/2005/8/layout/orgChart1"/>
    <dgm:cxn modelId="{ADC954D8-3187-44B7-B2FB-AB6ED2F97D68}" type="presParOf" srcId="{31821968-B236-4AB4-A814-07BBB5596A21}" destId="{1A2518A3-2158-447C-93F2-7A47D83CD303}" srcOrd="1" destOrd="0" presId="urn:microsoft.com/office/officeart/2005/8/layout/orgChart1"/>
    <dgm:cxn modelId="{C6E07D4C-BAD0-4E6E-8B73-D42D00DF7DE8}" type="presParOf" srcId="{1A2518A3-2158-447C-93F2-7A47D83CD303}" destId="{41A22A6D-FDBA-4BBC-87F9-3BC8C1FA0DC9}" srcOrd="0" destOrd="0" presId="urn:microsoft.com/office/officeart/2005/8/layout/orgChart1"/>
    <dgm:cxn modelId="{5DA00A9E-66D3-458D-A44F-2E1B1969245F}" type="presParOf" srcId="{1A2518A3-2158-447C-93F2-7A47D83CD303}" destId="{DBF86F2A-23D3-44F2-9E47-650EFD49C90A}" srcOrd="1" destOrd="0" presId="urn:microsoft.com/office/officeart/2005/8/layout/orgChart1"/>
    <dgm:cxn modelId="{52F76542-CFD7-4AB3-9D34-087ED277747B}" type="presParOf" srcId="{DBF86F2A-23D3-44F2-9E47-650EFD49C90A}" destId="{CB367281-F8FD-45B6-87EA-249094675165}" srcOrd="0" destOrd="0" presId="urn:microsoft.com/office/officeart/2005/8/layout/orgChart1"/>
    <dgm:cxn modelId="{7210D365-0D32-4869-B9AD-1EB02E90A68C}" type="presParOf" srcId="{CB367281-F8FD-45B6-87EA-249094675165}" destId="{5B7ED205-9457-4FB8-8F79-1B5F3518B085}" srcOrd="0" destOrd="0" presId="urn:microsoft.com/office/officeart/2005/8/layout/orgChart1"/>
    <dgm:cxn modelId="{C538E951-8F97-4634-941C-E0F0C70B1B00}" type="presParOf" srcId="{CB367281-F8FD-45B6-87EA-249094675165}" destId="{5D024BB5-F5AB-4E44-B90D-E327B61D0410}" srcOrd="1" destOrd="0" presId="urn:microsoft.com/office/officeart/2005/8/layout/orgChart1"/>
    <dgm:cxn modelId="{3DF89BB2-E176-4347-BD14-A3344FEFEDC9}" type="presParOf" srcId="{DBF86F2A-23D3-44F2-9E47-650EFD49C90A}" destId="{E4491C52-E952-4815-9B07-54DD490E3CAB}" srcOrd="1" destOrd="0" presId="urn:microsoft.com/office/officeart/2005/8/layout/orgChart1"/>
    <dgm:cxn modelId="{3833F662-3CCA-474C-A5DD-E42A1DD0FF7A}" type="presParOf" srcId="{DBF86F2A-23D3-44F2-9E47-650EFD49C90A}" destId="{5C313617-CA80-4332-929A-F6807B45540C}" srcOrd="2" destOrd="0" presId="urn:microsoft.com/office/officeart/2005/8/layout/orgChart1"/>
    <dgm:cxn modelId="{0C11ED18-4AEA-41CD-9778-F4805E01EA8D}" type="presParOf" srcId="{31821968-B236-4AB4-A814-07BBB5596A21}" destId="{19974BA6-D1B7-49FD-8C79-D4BCF0B64056}" srcOrd="2" destOrd="0" presId="urn:microsoft.com/office/officeart/2005/8/layout/orgChart1"/>
    <dgm:cxn modelId="{7F11C891-C403-4439-81D6-EC26F48814DE}" type="presParOf" srcId="{FDFD2208-62D2-45AD-A283-B465C7D630D8}" destId="{666C2BF5-AF6D-4226-BBBF-AC4E9CF54594}" srcOrd="2" destOrd="0" presId="urn:microsoft.com/office/officeart/2005/8/layout/orgChart1"/>
    <dgm:cxn modelId="{DF09CD9E-3B95-4843-ACD2-9FACF5295BA0}" type="presParOf" srcId="{FDFD2208-62D2-45AD-A283-B465C7D630D8}" destId="{69283BA6-315D-4F0E-9300-0D3CC8CDF779}" srcOrd="3" destOrd="0" presId="urn:microsoft.com/office/officeart/2005/8/layout/orgChart1"/>
    <dgm:cxn modelId="{ECEC1AD6-FC99-48DE-8AD4-766F1903C3AF}" type="presParOf" srcId="{69283BA6-315D-4F0E-9300-0D3CC8CDF779}" destId="{1E68D487-183A-4B40-A8DA-3F04EF4F024D}" srcOrd="0" destOrd="0" presId="urn:microsoft.com/office/officeart/2005/8/layout/orgChart1"/>
    <dgm:cxn modelId="{43CF4376-E3E8-4263-8ABC-8947890E3C98}" type="presParOf" srcId="{1E68D487-183A-4B40-A8DA-3F04EF4F024D}" destId="{FB8023DA-E893-4E92-9D6A-22CBF9B35F2C}" srcOrd="0" destOrd="0" presId="urn:microsoft.com/office/officeart/2005/8/layout/orgChart1"/>
    <dgm:cxn modelId="{C4216249-F273-4B48-8FB5-FB6C8CFA05CC}" type="presParOf" srcId="{1E68D487-183A-4B40-A8DA-3F04EF4F024D}" destId="{55A5CBAF-6EF9-48E9-A2C8-A18DF983D3DD}" srcOrd="1" destOrd="0" presId="urn:microsoft.com/office/officeart/2005/8/layout/orgChart1"/>
    <dgm:cxn modelId="{B11A6034-AE53-4B66-9726-51AC5F83D509}" type="presParOf" srcId="{69283BA6-315D-4F0E-9300-0D3CC8CDF779}" destId="{BD3BF1F1-9DB8-4199-AB85-773E1BA9BC3B}" srcOrd="1" destOrd="0" presId="urn:microsoft.com/office/officeart/2005/8/layout/orgChart1"/>
    <dgm:cxn modelId="{0D942BDE-BEF6-4FCD-9C04-5CB14CD2852D}" type="presParOf" srcId="{BD3BF1F1-9DB8-4199-AB85-773E1BA9BC3B}" destId="{B85C9696-20F8-452C-9DCC-187D46754044}" srcOrd="0" destOrd="0" presId="urn:microsoft.com/office/officeart/2005/8/layout/orgChart1"/>
    <dgm:cxn modelId="{10284102-38AD-4ADB-99D0-376413305BDE}" type="presParOf" srcId="{BD3BF1F1-9DB8-4199-AB85-773E1BA9BC3B}" destId="{58E382E9-DA0C-4826-9310-4640DEAF97AF}" srcOrd="1" destOrd="0" presId="urn:microsoft.com/office/officeart/2005/8/layout/orgChart1"/>
    <dgm:cxn modelId="{C26C7D7A-0CB5-4990-93D1-1BD0F5F8D34E}" type="presParOf" srcId="{58E382E9-DA0C-4826-9310-4640DEAF97AF}" destId="{68B9961D-699A-44B0-8182-81552270B9F3}" srcOrd="0" destOrd="0" presId="urn:microsoft.com/office/officeart/2005/8/layout/orgChart1"/>
    <dgm:cxn modelId="{B23F512C-B8C6-4D40-907F-27CDBDEE577D}" type="presParOf" srcId="{68B9961D-699A-44B0-8182-81552270B9F3}" destId="{74E0E765-AA5F-4631-8DA9-7A7BE5469CE2}" srcOrd="0" destOrd="0" presId="urn:microsoft.com/office/officeart/2005/8/layout/orgChart1"/>
    <dgm:cxn modelId="{2BC81FE4-30A6-4AD7-99C5-E131A43F8FA0}" type="presParOf" srcId="{68B9961D-699A-44B0-8182-81552270B9F3}" destId="{22C82164-3884-40C8-B1A7-341B002AF9CE}" srcOrd="1" destOrd="0" presId="urn:microsoft.com/office/officeart/2005/8/layout/orgChart1"/>
    <dgm:cxn modelId="{AF064DF5-E307-4E30-B6CA-FE91FBED1C6A}" type="presParOf" srcId="{58E382E9-DA0C-4826-9310-4640DEAF97AF}" destId="{75C18282-4F36-4AB3-89B0-BBC780768CE2}" srcOrd="1" destOrd="0" presId="urn:microsoft.com/office/officeart/2005/8/layout/orgChart1"/>
    <dgm:cxn modelId="{FE157C59-92F8-404F-BE4F-052CFFABBDAE}" type="presParOf" srcId="{58E382E9-DA0C-4826-9310-4640DEAF97AF}" destId="{2C9491D7-E550-44B3-AAB0-BA6701A260D9}" srcOrd="2" destOrd="0" presId="urn:microsoft.com/office/officeart/2005/8/layout/orgChart1"/>
    <dgm:cxn modelId="{1D900D48-77FD-40A5-8F06-771CFB73F569}" type="presParOf" srcId="{69283BA6-315D-4F0E-9300-0D3CC8CDF779}" destId="{D83A7A98-2D25-4749-802E-8ABF609900B5}" srcOrd="2" destOrd="0" presId="urn:microsoft.com/office/officeart/2005/8/layout/orgChart1"/>
    <dgm:cxn modelId="{4FB3432E-0BA2-4323-8778-A7B477D19BAB}" type="presParOf" srcId="{F42CE0C6-0FD3-4B7F-9A32-4E686C0B8C35}" destId="{319C4506-DAA5-4E9A-9131-0E16BCE5F79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" units="1/cm"/>
          <inkml:channelProperty channel="Y" name="resolution" value="34" units="1/cm"/>
        </inkml:channelProperties>
      </inkml:inkSource>
      <inkml:timestamp xml:id="ts0" timeString="2012-01-02T05:41:20.962"/>
    </inkml:context>
    <inkml:brush xml:id="br0">
      <inkml:brushProperty name="width" value="0.09701" units="cm"/>
      <inkml:brushProperty name="height" value="0.09701" units="cm"/>
      <inkml:brushProperty name="color" value="#00FFFF"/>
      <inkml:brushProperty name="fitToCurve" value="1"/>
    </inkml:brush>
  </inkml:definitions>
  <inkml:trace contextRef="#ctx0" brushRef="#br0">-2147483648-2147483648,'0'0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" units="1/cm"/>
          <inkml:channelProperty channel="Y" name="resolution" value="34" units="1/cm"/>
        </inkml:channelProperties>
      </inkml:inkSource>
      <inkml:timestamp xml:id="ts0" timeString="2012-01-02T05:41:20.962"/>
    </inkml:context>
    <inkml:brush xml:id="br0">
      <inkml:brushProperty name="width" value="0.09701" units="cm"/>
      <inkml:brushProperty name="height" value="0.09701" units="cm"/>
      <inkml:brushProperty name="color" value="#00FFFF"/>
      <inkml:brushProperty name="fitToCurve" value="1"/>
    </inkml:brush>
  </inkml:definitions>
  <inkml:trace contextRef="#ctx0" brushRef="#br0">0 0,'17'0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AAE5F8-D6AA-4ECF-864D-D60FA3CB51DA}" type="datetimeFigureOut">
              <a:rPr lang="ru-RU" smtClean="0"/>
              <a:t>04.04.2017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FAF60-2FB9-4C84-83AC-89F5D52828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400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2342489-4F2B-45F1-B3EE-1926034B5AD5}" type="slidenum">
              <a:rPr lang="ru-RU" altLang="ru-RU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13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		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529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28473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89225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73517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39020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12532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43560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70622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26864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11522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23674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941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67731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64037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35581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70561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45213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11025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97565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03124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31264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48645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717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47602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61292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84815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09363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00201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99988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72464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51733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58815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99926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544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63546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91095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76523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70689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78901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90233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74628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83039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81403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72023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190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43977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3988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13105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15427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49769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42682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10285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3595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9227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76142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318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88888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02129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66912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32803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8616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69839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09439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55375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23783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87882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330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07467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19319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373939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34687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18732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08805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72592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74500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35008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95207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7900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75712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09335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51725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53955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06798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395845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84312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5662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97246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52232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0120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71858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78465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40310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58795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26298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28485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68170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85698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18708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6990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58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03927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325132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963615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7578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725219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2627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97133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30408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642CE-E6AC-458F-A74A-9602E6BF06AA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34130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D0553-2A20-4BDF-9064-3178C72AC48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83866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E7F5F-8B47-4836-AFFC-A9105EEEDB1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266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0297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68378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39C72-1519-47D8-99AA-C9CFCDE0A22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06464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564C5-EDE2-4B9E-9200-F6C683921089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454703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F2455-61DD-41A7-BCB0-61E9BBDAE76A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704058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E49D0-BE3F-42A2-8B74-BA4A8AC16F0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681411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97F06-9D4A-41C6-94F9-9821CF98A5D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204463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A8F04-C1C4-4473-8FA7-06E041A7FED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835982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4077A-40C2-453D-ADC6-42C15DB671EB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810424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D9A472-DE2F-4E0B-AB77-35413752B859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75489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EC963-9731-47AB-92E8-FC1ACFC5B26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16573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CA615-E95F-4857-94AD-82165E33627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1344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460589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AE5E5-115C-4DE1-B915-538ED5D0C87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418724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8C006-267E-4A94-83A6-E606D07EF4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588651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D0B73-A09D-4B80-AB14-0E74BBEB0A0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58193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70831-DC0F-41A5-B1E7-4D295DAF8D9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59679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F3F46-BD9A-47B1-87BF-90F8BBF60E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95596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D8458-B77B-450E-A896-33E58A4E5A1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969973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D9D87-B8DD-4244-B59D-3CFF093A51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60360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48830-5EB7-488B-A5A2-6B90A60DE0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1632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A2DC2-F97D-4520-81DA-91D7415BFAC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78848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2A06C-9870-4061-9120-0E1B2F7B66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7048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065344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49CFA-C5E8-4239-863F-493541E058A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428359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5995F-4C01-4CDB-B2D9-BE39DC32889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954915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D8E4F-CBDC-4A9F-A1CC-2B565E8EE65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354605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53A5E-8C6A-42ED-B073-B442E07B284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818009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D2615-C421-4ED5-A2F6-71B87613309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796799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8C006-267E-4A94-83A6-E606D07EF4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6848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D0B73-A09D-4B80-AB14-0E74BBEB0A0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03378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70831-DC0F-41A5-B1E7-4D295DAF8D9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31346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F3F46-BD9A-47B1-87BF-90F8BBF60E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593499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D8458-B77B-450E-A896-33E58A4E5A1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3644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312750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D9D87-B8DD-4244-B59D-3CFF093A51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805960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48830-5EB7-488B-A5A2-6B90A60DE0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698396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A2DC2-F97D-4520-81DA-91D7415BFAC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92541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2A06C-9870-4061-9120-0E1B2F7B66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478924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49CFA-C5E8-4239-863F-493541E058A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131184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5995F-4C01-4CDB-B2D9-BE39DC32889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226508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D8E4F-CBDC-4A9F-A1CC-2B565E8EE65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634824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53A5E-8C6A-42ED-B073-B442E07B284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354340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D2615-C421-4ED5-A2F6-71B87613309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357948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8C006-267E-4A94-83A6-E606D07EF4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3161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06525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D0B73-A09D-4B80-AB14-0E74BBEB0A0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242656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70831-DC0F-41A5-B1E7-4D295DAF8D9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52546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F3F46-BD9A-47B1-87BF-90F8BBF60E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052746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D8458-B77B-450E-A896-33E58A4E5A1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942806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D9D87-B8DD-4244-B59D-3CFF093A51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40727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48830-5EB7-488B-A5A2-6B90A60DE0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44296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A2DC2-F97D-4520-81DA-91D7415BFAC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926380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2A06C-9870-4061-9120-0E1B2F7B66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980671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49CFA-C5E8-4239-863F-493541E058A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50491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5995F-4C01-4CDB-B2D9-BE39DC32889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072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204504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D8E4F-CBDC-4A9F-A1CC-2B565E8EE65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811062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53A5E-8C6A-42ED-B073-B442E07B284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0444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D2615-C421-4ED5-A2F6-71B87613309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181972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8C006-267E-4A94-83A6-E606D07EF4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252410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D0B73-A09D-4B80-AB14-0E74BBEB0A0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79110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70831-DC0F-41A5-B1E7-4D295DAF8D9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128947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F3F46-BD9A-47B1-87BF-90F8BBF60E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164331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D8458-B77B-450E-A896-33E58A4E5A1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007745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D9D87-B8DD-4244-B59D-3CFF093A51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577059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48830-5EB7-488B-A5A2-6B90A60DE0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6297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70524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A2DC2-F97D-4520-81DA-91D7415BFAC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145007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2A06C-9870-4061-9120-0E1B2F7B66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510897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49CFA-C5E8-4239-863F-493541E058A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038015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5995F-4C01-4CDB-B2D9-BE39DC32889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680139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D8E4F-CBDC-4A9F-A1CC-2B565E8EE65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176078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53A5E-8C6A-42ED-B073-B442E07B284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979100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D2615-C421-4ED5-A2F6-71B87613309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658886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33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233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4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4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4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4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4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4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4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4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4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4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5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5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5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5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5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5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235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42359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2360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236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C1466A9-FFCC-4875-BC6C-7AEF8146C4B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911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52C07-69AA-40EA-96AF-87F134319A3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058254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47291-CFD6-411F-85A2-1E509ECE779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4368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765802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68D63F-233B-42DF-A6B1-005A65E854D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74253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998EB7-CD2D-4846-AF2F-DE839175D31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77807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2EFB70-D621-4F0D-B30B-E19FA919928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846734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9EBD71-7A96-45A2-B2B9-71D3C47108F6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420314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BB1B6-F060-4997-86CA-20707192318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099728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64296-742C-4D37-B055-6C8DD4E9053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76600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9F39A1-97BF-4D9B-A463-60A8B626BF46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022180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8C5FF-4C7A-4DEC-B61F-A93D9F82918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05972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F3B7A18-ED3C-48B4-BA9C-2D338C610CE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842255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519789E-0738-41BC-98F9-9EBF89A0F06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5606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0207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FF5E3A6-9341-4C4E-966B-3C06018F325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726504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C6D8E-CF02-49CC-AFEE-24F9D397FB0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819496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64C90-8CAA-4D0F-B45A-0F7825B48FB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386739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600F2-4FC8-4DD0-A5C0-8885C57855B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22917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F772F-AECF-4A5F-9D79-F1CBE11F305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1550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1DE00-16B5-4FFC-A1B2-AF59FB00649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149634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AA08F4-1051-403C-A17C-023A72A1416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527421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633FC-8160-4590-BFA5-E586AAE9D6F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531564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9F21C-EB4A-45B5-8205-89B03D829E9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098061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D5F6F-8537-41B3-8AC7-6033EBFC79D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6380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486325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197FC-A84F-41E1-9DCC-0A7C1048DFA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584168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173BF-E7C7-4551-A569-D9E28037C4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721084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49A84-1537-4CC6-BB29-F5F668FCE65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29664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F8433-87E9-4B2F-BE66-00786EF41B1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92464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A832A-AB0C-4269-93DE-82F0EC88B59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24063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06AF6-8EFE-44A1-A285-61967AABD670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85FFB-50E6-4D7B-9072-E9804CA86FBB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686134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FD851-C052-4DFA-B693-2C794E925C8E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4D9A9-DA79-46D7-B94E-B7C35EDCF486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584177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F8C2C-EAD3-4CFE-BF55-D7D3B09C5020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9587F-D040-41B3-BA5D-30276DDD1B7B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093113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33610-FBDF-49B4-BB71-4EE8A9AE853F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49EC2-B97A-4BDE-AFD1-F16165BA68C6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197965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34AF9-F00E-491D-91CA-C6CB3DBD756D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81D48-2EEB-4E5D-9881-056B93DD059E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150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8540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198970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C6624-38B5-4BE0-AAF2-5CC4723B3ECD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1C9B5-A564-464A-AF8C-6245A4A9565B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41215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70AEE-53A8-48FD-8E74-684A849C2E8F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7A7BB-21AA-4005-A735-16CDD932ECFF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914411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18F76-9EAF-4D90-B070-82336DABD102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AB120-D99D-4470-B5C5-992A67C433AE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077260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AFF75-09DE-4D99-95B1-04A6BB5E067A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D5F7A-CF83-4567-A5FC-91F4C72A799B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564119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35E54-FAB8-4E0F-87CF-98A628D38E3F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BB6AB-0FFB-4F69-A4C0-27593D50A0D0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754856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73AD7-E904-473C-96FD-248A5486C5CB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0459E-8556-4F38-8ABA-3340BF7A7C92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981725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06AF6-8EFE-44A1-A285-61967AABD670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85FFB-50E6-4D7B-9072-E9804CA86FBB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183800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FD851-C052-4DFA-B693-2C794E925C8E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4D9A9-DA79-46D7-B94E-B7C35EDCF486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704337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F8C2C-EAD3-4CFE-BF55-D7D3B09C5020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9587F-D040-41B3-BA5D-30276DDD1B7B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884353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33610-FBDF-49B4-BB71-4EE8A9AE853F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49EC2-B97A-4BDE-AFD1-F16165BA68C6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8481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212333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34AF9-F00E-491D-91CA-C6CB3DBD756D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81D48-2EEB-4E5D-9881-056B93DD059E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477588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C6624-38B5-4BE0-AAF2-5CC4723B3ECD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1C9B5-A564-464A-AF8C-6245A4A9565B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554697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70AEE-53A8-48FD-8E74-684A849C2E8F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7A7BB-21AA-4005-A735-16CDD932ECFF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67644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18F76-9EAF-4D90-B070-82336DABD102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AB120-D99D-4470-B5C5-992A67C433AE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851280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AFF75-09DE-4D99-95B1-04A6BB5E067A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D5F7A-CF83-4567-A5FC-91F4C72A799B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150654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35E54-FAB8-4E0F-87CF-98A628D38E3F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BB6AB-0FFB-4F69-A4C0-27593D50A0D0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550414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73AD7-E904-473C-96FD-248A5486C5CB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0459E-8556-4F38-8ABA-3340BF7A7C92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58481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C6D8E-CF02-49CC-AFEE-24F9D397FB0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972736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64C90-8CAA-4D0F-B45A-0F7825B48FB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966850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600F2-4FC8-4DD0-A5C0-8885C57855B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2674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719928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F772F-AECF-4A5F-9D79-F1CBE11F305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596748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1DE00-16B5-4FFC-A1B2-AF59FB00649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803555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AA08F4-1051-403C-A17C-023A72A1416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384170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633FC-8160-4590-BFA5-E586AAE9D6F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720862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9F21C-EB4A-45B5-8205-89B03D829E9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572335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D5F6F-8537-41B3-8AC7-6033EBFC79D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814010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197FC-A84F-41E1-9DCC-0A7C1048DFA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736556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173BF-E7C7-4551-A569-D9E28037C4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977915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49A84-1537-4CC6-BB29-F5F668FCE65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45572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F8433-87E9-4B2F-BE66-00786EF41B1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6276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37958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A832A-AB0C-4269-93DE-82F0EC88B59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4492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C6D8E-CF02-49CC-AFEE-24F9D397FB0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87467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64C90-8CAA-4D0F-B45A-0F7825B48FB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782034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600F2-4FC8-4DD0-A5C0-8885C57855B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658541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F772F-AECF-4A5F-9D79-F1CBE11F305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84708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1DE00-16B5-4FFC-A1B2-AF59FB00649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347843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AA08F4-1051-403C-A17C-023A72A1416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331003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633FC-8160-4590-BFA5-E586AAE9D6F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752178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9F21C-EB4A-45B5-8205-89B03D829E9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60876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D5F6F-8537-41B3-8AC7-6033EBFC79D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237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236323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197FC-A84F-41E1-9DCC-0A7C1048DFA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270088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173BF-E7C7-4551-A569-D9E28037C4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603929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49A84-1537-4CC6-BB29-F5F668FCE65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379583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F8433-87E9-4B2F-BE66-00786EF41B1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680514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A832A-AB0C-4269-93DE-82F0EC88B59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681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6253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5376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2064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3195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91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6671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4866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419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8119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4319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1238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6992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2126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4579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7779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981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0512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655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387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3184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7662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8422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0381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4821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2973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7276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2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10090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48319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42581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2730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3585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67088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51058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74482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07365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25757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698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03134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1968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1264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66508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5158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06460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8478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98366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69386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6981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788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56273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300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953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60692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2749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40387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86337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4B792-7BF0-445C-BA7B-A680726A0C3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06677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6FCB-1B5E-4C1D-9B24-399BB3F8DED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27827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D470-2692-4E3E-8F4E-C24135F47C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92003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3D270-BACE-40FC-AB43-113ADEF5CD7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653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42773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1D01D-0C28-4242-9950-053EDE88D5B5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69725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D8B1-76AE-4F05-913C-7F02722CA33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3939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6A4A6-21E3-414E-8D0B-9DCEE506D49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47105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D3065-2C5D-4292-8D31-C34446F07AA1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86567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58F1-16CD-4D20-9BFB-7571D2A3C5F7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87035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A28E-8D4E-4C0F-B10A-C037AA8999A6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74718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83779-4C67-486E-A9FC-FC31D60E5EBD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54023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263FF-B879-4BA0-8932-E94B08E4F0C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88577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8F3CE-9A90-4548-9D9B-F7554C817DA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69144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23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23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5BF76-F230-4CA2-AC0A-989672E09782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716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slideLayout" Target="../slideLayouts/slideLayout14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8.xml"/><Relationship Id="rId13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147.xml"/><Relationship Id="rId12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41.xml"/><Relationship Id="rId6" Type="http://schemas.openxmlformats.org/officeDocument/2006/relationships/slideLayout" Target="../slideLayouts/slideLayout146.xml"/><Relationship Id="rId11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45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4.xml"/><Relationship Id="rId9" Type="http://schemas.openxmlformats.org/officeDocument/2006/relationships/slideLayout" Target="../slideLayouts/slideLayout149.xml"/><Relationship Id="rId14" Type="http://schemas.openxmlformats.org/officeDocument/2006/relationships/slideLayout" Target="../slideLayouts/slideLayout15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theme" Target="../theme/theme12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slideLayout" Target="../slideLayouts/slideLayout168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slideLayout" Target="../slideLayouts/slideLayout181.xml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5" Type="http://schemas.openxmlformats.org/officeDocument/2006/relationships/theme" Target="../theme/theme1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Relationship Id="rId14" Type="http://schemas.openxmlformats.org/officeDocument/2006/relationships/slideLayout" Target="../slideLayouts/slideLayout18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0.xml"/><Relationship Id="rId13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85.xml"/><Relationship Id="rId7" Type="http://schemas.openxmlformats.org/officeDocument/2006/relationships/slideLayout" Target="../slideLayouts/slideLayout189.xml"/><Relationship Id="rId12" Type="http://schemas.openxmlformats.org/officeDocument/2006/relationships/slideLayout" Target="../slideLayouts/slideLayout194.xml"/><Relationship Id="rId2" Type="http://schemas.openxmlformats.org/officeDocument/2006/relationships/slideLayout" Target="../slideLayouts/slideLayout184.xml"/><Relationship Id="rId1" Type="http://schemas.openxmlformats.org/officeDocument/2006/relationships/slideLayout" Target="../slideLayouts/slideLayout183.xml"/><Relationship Id="rId6" Type="http://schemas.openxmlformats.org/officeDocument/2006/relationships/slideLayout" Target="../slideLayouts/slideLayout188.xml"/><Relationship Id="rId11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87.xml"/><Relationship Id="rId15" Type="http://schemas.openxmlformats.org/officeDocument/2006/relationships/theme" Target="../theme/theme14.xml"/><Relationship Id="rId10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86.xml"/><Relationship Id="rId9" Type="http://schemas.openxmlformats.org/officeDocument/2006/relationships/slideLayout" Target="../slideLayouts/slideLayout191.xml"/><Relationship Id="rId14" Type="http://schemas.openxmlformats.org/officeDocument/2006/relationships/slideLayout" Target="../slideLayouts/slideLayout19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4.xml"/><Relationship Id="rId13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199.xml"/><Relationship Id="rId7" Type="http://schemas.openxmlformats.org/officeDocument/2006/relationships/slideLayout" Target="../slideLayouts/slideLayout203.xml"/><Relationship Id="rId12" Type="http://schemas.openxmlformats.org/officeDocument/2006/relationships/slideLayout" Target="../slideLayouts/slideLayout208.xml"/><Relationship Id="rId2" Type="http://schemas.openxmlformats.org/officeDocument/2006/relationships/slideLayout" Target="../slideLayouts/slideLayout198.xml"/><Relationship Id="rId1" Type="http://schemas.openxmlformats.org/officeDocument/2006/relationships/slideLayout" Target="../slideLayouts/slideLayout197.xml"/><Relationship Id="rId6" Type="http://schemas.openxmlformats.org/officeDocument/2006/relationships/slideLayout" Target="../slideLayouts/slideLayout202.xml"/><Relationship Id="rId11" Type="http://schemas.openxmlformats.org/officeDocument/2006/relationships/slideLayout" Target="../slideLayouts/slideLayout207.xml"/><Relationship Id="rId5" Type="http://schemas.openxmlformats.org/officeDocument/2006/relationships/slideLayout" Target="../slideLayouts/slideLayout201.xml"/><Relationship Id="rId15" Type="http://schemas.openxmlformats.org/officeDocument/2006/relationships/theme" Target="../theme/theme15.xml"/><Relationship Id="rId10" Type="http://schemas.openxmlformats.org/officeDocument/2006/relationships/slideLayout" Target="../slideLayouts/slideLayout206.xml"/><Relationship Id="rId4" Type="http://schemas.openxmlformats.org/officeDocument/2006/relationships/slideLayout" Target="../slideLayouts/slideLayout200.xml"/><Relationship Id="rId9" Type="http://schemas.openxmlformats.org/officeDocument/2006/relationships/slideLayout" Target="../slideLayouts/slideLayout205.xml"/><Relationship Id="rId14" Type="http://schemas.openxmlformats.org/officeDocument/2006/relationships/slideLayout" Target="../slideLayouts/slideLayout210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8.xml"/><Relationship Id="rId13" Type="http://schemas.openxmlformats.org/officeDocument/2006/relationships/slideLayout" Target="../slideLayouts/slideLayout223.xml"/><Relationship Id="rId3" Type="http://schemas.openxmlformats.org/officeDocument/2006/relationships/slideLayout" Target="../slideLayouts/slideLayout213.xml"/><Relationship Id="rId7" Type="http://schemas.openxmlformats.org/officeDocument/2006/relationships/slideLayout" Target="../slideLayouts/slideLayout217.xml"/><Relationship Id="rId12" Type="http://schemas.openxmlformats.org/officeDocument/2006/relationships/slideLayout" Target="../slideLayouts/slideLayout222.xml"/><Relationship Id="rId2" Type="http://schemas.openxmlformats.org/officeDocument/2006/relationships/slideLayout" Target="../slideLayouts/slideLayout212.xml"/><Relationship Id="rId1" Type="http://schemas.openxmlformats.org/officeDocument/2006/relationships/slideLayout" Target="../slideLayouts/slideLayout211.xml"/><Relationship Id="rId6" Type="http://schemas.openxmlformats.org/officeDocument/2006/relationships/slideLayout" Target="../slideLayouts/slideLayout216.xml"/><Relationship Id="rId11" Type="http://schemas.openxmlformats.org/officeDocument/2006/relationships/slideLayout" Target="../slideLayouts/slideLayout221.xml"/><Relationship Id="rId5" Type="http://schemas.openxmlformats.org/officeDocument/2006/relationships/slideLayout" Target="../slideLayouts/slideLayout215.xml"/><Relationship Id="rId15" Type="http://schemas.openxmlformats.org/officeDocument/2006/relationships/theme" Target="../theme/theme16.xml"/><Relationship Id="rId10" Type="http://schemas.openxmlformats.org/officeDocument/2006/relationships/slideLayout" Target="../slideLayouts/slideLayout220.xml"/><Relationship Id="rId4" Type="http://schemas.openxmlformats.org/officeDocument/2006/relationships/slideLayout" Target="../slideLayouts/slideLayout214.xml"/><Relationship Id="rId9" Type="http://schemas.openxmlformats.org/officeDocument/2006/relationships/slideLayout" Target="../slideLayouts/slideLayout219.xml"/><Relationship Id="rId14" Type="http://schemas.openxmlformats.org/officeDocument/2006/relationships/slideLayout" Target="../slideLayouts/slideLayout22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2.xml"/><Relationship Id="rId13" Type="http://schemas.openxmlformats.org/officeDocument/2006/relationships/slideLayout" Target="../slideLayouts/slideLayout237.xml"/><Relationship Id="rId3" Type="http://schemas.openxmlformats.org/officeDocument/2006/relationships/slideLayout" Target="../slideLayouts/slideLayout227.xml"/><Relationship Id="rId7" Type="http://schemas.openxmlformats.org/officeDocument/2006/relationships/slideLayout" Target="../slideLayouts/slideLayout231.xml"/><Relationship Id="rId12" Type="http://schemas.openxmlformats.org/officeDocument/2006/relationships/slideLayout" Target="../slideLayouts/slideLayout236.xml"/><Relationship Id="rId2" Type="http://schemas.openxmlformats.org/officeDocument/2006/relationships/slideLayout" Target="../slideLayouts/slideLayout226.xml"/><Relationship Id="rId1" Type="http://schemas.openxmlformats.org/officeDocument/2006/relationships/slideLayout" Target="../slideLayouts/slideLayout225.xml"/><Relationship Id="rId6" Type="http://schemas.openxmlformats.org/officeDocument/2006/relationships/slideLayout" Target="../slideLayouts/slideLayout230.xml"/><Relationship Id="rId11" Type="http://schemas.openxmlformats.org/officeDocument/2006/relationships/slideLayout" Target="../slideLayouts/slideLayout235.xml"/><Relationship Id="rId5" Type="http://schemas.openxmlformats.org/officeDocument/2006/relationships/slideLayout" Target="../slideLayouts/slideLayout229.xml"/><Relationship Id="rId15" Type="http://schemas.openxmlformats.org/officeDocument/2006/relationships/theme" Target="../theme/theme17.xml"/><Relationship Id="rId10" Type="http://schemas.openxmlformats.org/officeDocument/2006/relationships/slideLayout" Target="../slideLayouts/slideLayout234.xml"/><Relationship Id="rId4" Type="http://schemas.openxmlformats.org/officeDocument/2006/relationships/slideLayout" Target="../slideLayouts/slideLayout228.xml"/><Relationship Id="rId9" Type="http://schemas.openxmlformats.org/officeDocument/2006/relationships/slideLayout" Target="../slideLayouts/slideLayout233.xml"/><Relationship Id="rId14" Type="http://schemas.openxmlformats.org/officeDocument/2006/relationships/slideLayout" Target="../slideLayouts/slideLayout23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6.xml"/><Relationship Id="rId13" Type="http://schemas.openxmlformats.org/officeDocument/2006/relationships/slideLayout" Target="../slideLayouts/slideLayout251.xml"/><Relationship Id="rId3" Type="http://schemas.openxmlformats.org/officeDocument/2006/relationships/slideLayout" Target="../slideLayouts/slideLayout241.xml"/><Relationship Id="rId7" Type="http://schemas.openxmlformats.org/officeDocument/2006/relationships/slideLayout" Target="../slideLayouts/slideLayout245.xml"/><Relationship Id="rId12" Type="http://schemas.openxmlformats.org/officeDocument/2006/relationships/slideLayout" Target="../slideLayouts/slideLayout250.xml"/><Relationship Id="rId2" Type="http://schemas.openxmlformats.org/officeDocument/2006/relationships/slideLayout" Target="../slideLayouts/slideLayout240.xml"/><Relationship Id="rId1" Type="http://schemas.openxmlformats.org/officeDocument/2006/relationships/slideLayout" Target="../slideLayouts/slideLayout239.xml"/><Relationship Id="rId6" Type="http://schemas.openxmlformats.org/officeDocument/2006/relationships/slideLayout" Target="../slideLayouts/slideLayout244.xml"/><Relationship Id="rId11" Type="http://schemas.openxmlformats.org/officeDocument/2006/relationships/slideLayout" Target="../slideLayouts/slideLayout249.xml"/><Relationship Id="rId5" Type="http://schemas.openxmlformats.org/officeDocument/2006/relationships/slideLayout" Target="../slideLayouts/slideLayout243.xml"/><Relationship Id="rId15" Type="http://schemas.openxmlformats.org/officeDocument/2006/relationships/theme" Target="../theme/theme18.xml"/><Relationship Id="rId10" Type="http://schemas.openxmlformats.org/officeDocument/2006/relationships/slideLayout" Target="../slideLayouts/slideLayout248.xml"/><Relationship Id="rId4" Type="http://schemas.openxmlformats.org/officeDocument/2006/relationships/slideLayout" Target="../slideLayouts/slideLayout242.xml"/><Relationship Id="rId9" Type="http://schemas.openxmlformats.org/officeDocument/2006/relationships/slideLayout" Target="../slideLayouts/slideLayout247.xml"/><Relationship Id="rId14" Type="http://schemas.openxmlformats.org/officeDocument/2006/relationships/slideLayout" Target="../slideLayouts/slideLayout252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0.xml"/><Relationship Id="rId13" Type="http://schemas.openxmlformats.org/officeDocument/2006/relationships/slideLayout" Target="../slideLayouts/slideLayout265.xml"/><Relationship Id="rId3" Type="http://schemas.openxmlformats.org/officeDocument/2006/relationships/slideLayout" Target="../slideLayouts/slideLayout255.xml"/><Relationship Id="rId7" Type="http://schemas.openxmlformats.org/officeDocument/2006/relationships/slideLayout" Target="../slideLayouts/slideLayout259.xml"/><Relationship Id="rId12" Type="http://schemas.openxmlformats.org/officeDocument/2006/relationships/slideLayout" Target="../slideLayouts/slideLayout264.xml"/><Relationship Id="rId2" Type="http://schemas.openxmlformats.org/officeDocument/2006/relationships/slideLayout" Target="../slideLayouts/slideLayout254.xml"/><Relationship Id="rId1" Type="http://schemas.openxmlformats.org/officeDocument/2006/relationships/slideLayout" Target="../slideLayouts/slideLayout253.xml"/><Relationship Id="rId6" Type="http://schemas.openxmlformats.org/officeDocument/2006/relationships/slideLayout" Target="../slideLayouts/slideLayout258.xml"/><Relationship Id="rId11" Type="http://schemas.openxmlformats.org/officeDocument/2006/relationships/slideLayout" Target="../slideLayouts/slideLayout263.xml"/><Relationship Id="rId5" Type="http://schemas.openxmlformats.org/officeDocument/2006/relationships/slideLayout" Target="../slideLayouts/slideLayout257.xml"/><Relationship Id="rId15" Type="http://schemas.openxmlformats.org/officeDocument/2006/relationships/theme" Target="../theme/theme19.xml"/><Relationship Id="rId10" Type="http://schemas.openxmlformats.org/officeDocument/2006/relationships/slideLayout" Target="../slideLayouts/slideLayout262.xml"/><Relationship Id="rId4" Type="http://schemas.openxmlformats.org/officeDocument/2006/relationships/slideLayout" Target="../slideLayouts/slideLayout256.xml"/><Relationship Id="rId9" Type="http://schemas.openxmlformats.org/officeDocument/2006/relationships/slideLayout" Target="../slideLayouts/slideLayout261.xml"/><Relationship Id="rId14" Type="http://schemas.openxmlformats.org/officeDocument/2006/relationships/slideLayout" Target="../slideLayouts/slideLayout26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4.xml"/><Relationship Id="rId13" Type="http://schemas.openxmlformats.org/officeDocument/2006/relationships/slideLayout" Target="../slideLayouts/slideLayout279.xml"/><Relationship Id="rId3" Type="http://schemas.openxmlformats.org/officeDocument/2006/relationships/slideLayout" Target="../slideLayouts/slideLayout269.xml"/><Relationship Id="rId7" Type="http://schemas.openxmlformats.org/officeDocument/2006/relationships/slideLayout" Target="../slideLayouts/slideLayout273.xml"/><Relationship Id="rId12" Type="http://schemas.openxmlformats.org/officeDocument/2006/relationships/slideLayout" Target="../slideLayouts/slideLayout278.xml"/><Relationship Id="rId2" Type="http://schemas.openxmlformats.org/officeDocument/2006/relationships/slideLayout" Target="../slideLayouts/slideLayout268.xml"/><Relationship Id="rId1" Type="http://schemas.openxmlformats.org/officeDocument/2006/relationships/slideLayout" Target="../slideLayouts/slideLayout267.xml"/><Relationship Id="rId6" Type="http://schemas.openxmlformats.org/officeDocument/2006/relationships/slideLayout" Target="../slideLayouts/slideLayout272.xml"/><Relationship Id="rId11" Type="http://schemas.openxmlformats.org/officeDocument/2006/relationships/slideLayout" Target="../slideLayouts/slideLayout277.xml"/><Relationship Id="rId5" Type="http://schemas.openxmlformats.org/officeDocument/2006/relationships/slideLayout" Target="../slideLayouts/slideLayout271.xml"/><Relationship Id="rId15" Type="http://schemas.openxmlformats.org/officeDocument/2006/relationships/theme" Target="../theme/theme20.xml"/><Relationship Id="rId10" Type="http://schemas.openxmlformats.org/officeDocument/2006/relationships/slideLayout" Target="../slideLayouts/slideLayout276.xml"/><Relationship Id="rId4" Type="http://schemas.openxmlformats.org/officeDocument/2006/relationships/slideLayout" Target="../slideLayouts/slideLayout270.xml"/><Relationship Id="rId9" Type="http://schemas.openxmlformats.org/officeDocument/2006/relationships/slideLayout" Target="../slideLayouts/slideLayout275.xml"/><Relationship Id="rId14" Type="http://schemas.openxmlformats.org/officeDocument/2006/relationships/slideLayout" Target="../slideLayouts/slideLayout28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8.xml"/><Relationship Id="rId13" Type="http://schemas.openxmlformats.org/officeDocument/2006/relationships/slideLayout" Target="../slideLayouts/slideLayout293.xml"/><Relationship Id="rId3" Type="http://schemas.openxmlformats.org/officeDocument/2006/relationships/slideLayout" Target="../slideLayouts/slideLayout283.xml"/><Relationship Id="rId7" Type="http://schemas.openxmlformats.org/officeDocument/2006/relationships/slideLayout" Target="../slideLayouts/slideLayout287.xml"/><Relationship Id="rId12" Type="http://schemas.openxmlformats.org/officeDocument/2006/relationships/slideLayout" Target="../slideLayouts/slideLayout292.xml"/><Relationship Id="rId2" Type="http://schemas.openxmlformats.org/officeDocument/2006/relationships/slideLayout" Target="../slideLayouts/slideLayout282.xml"/><Relationship Id="rId1" Type="http://schemas.openxmlformats.org/officeDocument/2006/relationships/slideLayout" Target="../slideLayouts/slideLayout281.xml"/><Relationship Id="rId6" Type="http://schemas.openxmlformats.org/officeDocument/2006/relationships/slideLayout" Target="../slideLayouts/slideLayout286.xml"/><Relationship Id="rId11" Type="http://schemas.openxmlformats.org/officeDocument/2006/relationships/slideLayout" Target="../slideLayouts/slideLayout291.xml"/><Relationship Id="rId5" Type="http://schemas.openxmlformats.org/officeDocument/2006/relationships/slideLayout" Target="../slideLayouts/slideLayout285.xml"/><Relationship Id="rId15" Type="http://schemas.openxmlformats.org/officeDocument/2006/relationships/theme" Target="../theme/theme21.xml"/><Relationship Id="rId10" Type="http://schemas.openxmlformats.org/officeDocument/2006/relationships/slideLayout" Target="../slideLayouts/slideLayout290.xml"/><Relationship Id="rId4" Type="http://schemas.openxmlformats.org/officeDocument/2006/relationships/slideLayout" Target="../slideLayouts/slideLayout284.xml"/><Relationship Id="rId9" Type="http://schemas.openxmlformats.org/officeDocument/2006/relationships/slideLayout" Target="../slideLayouts/slideLayout289.xml"/><Relationship Id="rId14" Type="http://schemas.openxmlformats.org/officeDocument/2006/relationships/slideLayout" Target="../slideLayouts/slideLayout294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2.xml"/><Relationship Id="rId3" Type="http://schemas.openxmlformats.org/officeDocument/2006/relationships/slideLayout" Target="../slideLayouts/slideLayout297.xml"/><Relationship Id="rId7" Type="http://schemas.openxmlformats.org/officeDocument/2006/relationships/slideLayout" Target="../slideLayouts/slideLayout301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96.xml"/><Relationship Id="rId1" Type="http://schemas.openxmlformats.org/officeDocument/2006/relationships/slideLayout" Target="../slideLayouts/slideLayout295.xml"/><Relationship Id="rId6" Type="http://schemas.openxmlformats.org/officeDocument/2006/relationships/slideLayout" Target="../slideLayouts/slideLayout300.xml"/><Relationship Id="rId11" Type="http://schemas.openxmlformats.org/officeDocument/2006/relationships/slideLayout" Target="../slideLayouts/slideLayout305.xml"/><Relationship Id="rId5" Type="http://schemas.openxmlformats.org/officeDocument/2006/relationships/slideLayout" Target="../slideLayouts/slideLayout299.xml"/><Relationship Id="rId10" Type="http://schemas.openxmlformats.org/officeDocument/2006/relationships/slideLayout" Target="../slideLayouts/slideLayout304.xml"/><Relationship Id="rId4" Type="http://schemas.openxmlformats.org/officeDocument/2006/relationships/slideLayout" Target="../slideLayouts/slideLayout298.xml"/><Relationship Id="rId9" Type="http://schemas.openxmlformats.org/officeDocument/2006/relationships/slideLayout" Target="../slideLayouts/slideLayout303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3.xml"/><Relationship Id="rId3" Type="http://schemas.openxmlformats.org/officeDocument/2006/relationships/slideLayout" Target="../slideLayouts/slideLayout308.xml"/><Relationship Id="rId7" Type="http://schemas.openxmlformats.org/officeDocument/2006/relationships/slideLayout" Target="../slideLayouts/slideLayout312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307.xml"/><Relationship Id="rId1" Type="http://schemas.openxmlformats.org/officeDocument/2006/relationships/slideLayout" Target="../slideLayouts/slideLayout306.xml"/><Relationship Id="rId6" Type="http://schemas.openxmlformats.org/officeDocument/2006/relationships/slideLayout" Target="../slideLayouts/slideLayout311.xml"/><Relationship Id="rId11" Type="http://schemas.openxmlformats.org/officeDocument/2006/relationships/slideLayout" Target="../slideLayouts/slideLayout316.xml"/><Relationship Id="rId5" Type="http://schemas.openxmlformats.org/officeDocument/2006/relationships/slideLayout" Target="../slideLayouts/slideLayout310.xml"/><Relationship Id="rId10" Type="http://schemas.openxmlformats.org/officeDocument/2006/relationships/slideLayout" Target="../slideLayouts/slideLayout315.xml"/><Relationship Id="rId4" Type="http://schemas.openxmlformats.org/officeDocument/2006/relationships/slideLayout" Target="../slideLayouts/slideLayout309.xml"/><Relationship Id="rId9" Type="http://schemas.openxmlformats.org/officeDocument/2006/relationships/slideLayout" Target="../slideLayouts/slideLayout314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4.xml"/><Relationship Id="rId13" Type="http://schemas.openxmlformats.org/officeDocument/2006/relationships/slideLayout" Target="../slideLayouts/slideLayout329.xml"/><Relationship Id="rId3" Type="http://schemas.openxmlformats.org/officeDocument/2006/relationships/slideLayout" Target="../slideLayouts/slideLayout319.xml"/><Relationship Id="rId7" Type="http://schemas.openxmlformats.org/officeDocument/2006/relationships/slideLayout" Target="../slideLayouts/slideLayout323.xml"/><Relationship Id="rId12" Type="http://schemas.openxmlformats.org/officeDocument/2006/relationships/slideLayout" Target="../slideLayouts/slideLayout328.xml"/><Relationship Id="rId2" Type="http://schemas.openxmlformats.org/officeDocument/2006/relationships/slideLayout" Target="../slideLayouts/slideLayout318.xml"/><Relationship Id="rId1" Type="http://schemas.openxmlformats.org/officeDocument/2006/relationships/slideLayout" Target="../slideLayouts/slideLayout317.xml"/><Relationship Id="rId6" Type="http://schemas.openxmlformats.org/officeDocument/2006/relationships/slideLayout" Target="../slideLayouts/slideLayout322.xml"/><Relationship Id="rId11" Type="http://schemas.openxmlformats.org/officeDocument/2006/relationships/slideLayout" Target="../slideLayouts/slideLayout327.xml"/><Relationship Id="rId5" Type="http://schemas.openxmlformats.org/officeDocument/2006/relationships/slideLayout" Target="../slideLayouts/slideLayout321.xml"/><Relationship Id="rId15" Type="http://schemas.openxmlformats.org/officeDocument/2006/relationships/theme" Target="../theme/theme24.xml"/><Relationship Id="rId10" Type="http://schemas.openxmlformats.org/officeDocument/2006/relationships/slideLayout" Target="../slideLayouts/slideLayout326.xml"/><Relationship Id="rId4" Type="http://schemas.openxmlformats.org/officeDocument/2006/relationships/slideLayout" Target="../slideLayouts/slideLayout320.xml"/><Relationship Id="rId9" Type="http://schemas.openxmlformats.org/officeDocument/2006/relationships/slideLayout" Target="../slideLayouts/slideLayout325.xml"/><Relationship Id="rId14" Type="http://schemas.openxmlformats.org/officeDocument/2006/relationships/slideLayout" Target="../slideLayouts/slideLayout330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13" Type="http://schemas.openxmlformats.org/officeDocument/2006/relationships/slideLayout" Target="../slideLayouts/slideLayout343.xml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slideLayout" Target="../slideLayouts/slideLayout342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5" Type="http://schemas.openxmlformats.org/officeDocument/2006/relationships/theme" Target="../theme/theme2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Relationship Id="rId14" Type="http://schemas.openxmlformats.org/officeDocument/2006/relationships/slideLayout" Target="../slideLayouts/slideLayout34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1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slideLayout" Target="../slideLayouts/slideLayout1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19386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26814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62892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38" r:id="rId13"/>
    <p:sldLayoutId id="2147483839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88318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90066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  <p:sldLayoutId id="2147483867" r:id="rId12"/>
    <p:sldLayoutId id="2147483868" r:id="rId13"/>
    <p:sldLayoutId id="2147483869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17258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  <p:sldLayoutId id="2147483898" r:id="rId13"/>
    <p:sldLayoutId id="2147483899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EE5681-6647-4629-9DB8-28C91D6BE3FD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76856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  <p:sldLayoutId id="2147483927" r:id="rId12"/>
    <p:sldLayoutId id="2147483928" r:id="rId13"/>
    <p:sldLayoutId id="2147483929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57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8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9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0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1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2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3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4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5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6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0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71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3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87EB1A-6375-437C-9F36-D0D8A67004E7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2538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  <p:sldLayoutId id="2147483966" r:id="rId12"/>
    <p:sldLayoutId id="2147483967" r:id="rId13"/>
    <p:sldLayoutId id="2147483968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57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8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9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0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1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2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3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4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5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6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0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71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3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87EB1A-6375-437C-9F36-D0D8A67004E7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97283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  <p:sldLayoutId id="2147483983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57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8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9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0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1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2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3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4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5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6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0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71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3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87EB1A-6375-437C-9F36-D0D8A67004E7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64084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  <p:sldLayoutId id="2147484026" r:id="rId12"/>
    <p:sldLayoutId id="2147484027" r:id="rId13"/>
    <p:sldLayoutId id="2147484028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57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8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9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0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1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2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3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4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5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6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0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71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3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87EB1A-6375-437C-9F36-D0D8A67004E7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80703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  <p:sldLayoutId id="2147484041" r:id="rId12"/>
    <p:sldLayoutId id="2147484042" r:id="rId13"/>
    <p:sldLayoutId id="2147484043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49660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31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1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1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1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1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3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3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9EAF80E-6BB5-465E-80A3-3D320004A873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99808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  <p:sldLayoutId id="2147484056" r:id="rId12"/>
    <p:sldLayoutId id="2147484057" r:id="rId13"/>
    <p:sldLayoutId id="2147484058" r:id="rId14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57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8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9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0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1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2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3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4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5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6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0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71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3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715B32-4B38-4642-BE47-7550E2ADFBC1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96472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  <p:sldLayoutId id="2147484071" r:id="rId12"/>
    <p:sldLayoutId id="2147484072" r:id="rId13"/>
    <p:sldLayoutId id="2147484073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DEF49E-38C7-4A7E-9028-C9020FF82160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15C70D-920A-45BF-A477-C5167E1621D4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510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  <p:sldLayoutId id="2147484095" r:id="rId7"/>
    <p:sldLayoutId id="2147484096" r:id="rId8"/>
    <p:sldLayoutId id="2147484097" r:id="rId9"/>
    <p:sldLayoutId id="2147484098" r:id="rId10"/>
    <p:sldLayoutId id="2147484099" r:id="rId11"/>
  </p:sldLayoutIdLst>
  <p:transition spd="slow">
    <p:circl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DEF49E-38C7-4A7E-9028-C9020FF82160}" type="datetimeFigureOut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4/4/2017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15C70D-920A-45BF-A477-C5167E1621D4}" type="slidenum">
              <a:rPr lang="en-US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72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1" r:id="rId1"/>
    <p:sldLayoutId id="2147484102" r:id="rId2"/>
    <p:sldLayoutId id="2147484103" r:id="rId3"/>
    <p:sldLayoutId id="2147484104" r:id="rId4"/>
    <p:sldLayoutId id="2147484105" r:id="rId5"/>
    <p:sldLayoutId id="2147484106" r:id="rId6"/>
    <p:sldLayoutId id="2147484107" r:id="rId7"/>
    <p:sldLayoutId id="2147484108" r:id="rId8"/>
    <p:sldLayoutId id="2147484109" r:id="rId9"/>
    <p:sldLayoutId id="2147484110" r:id="rId10"/>
    <p:sldLayoutId id="2147484111" r:id="rId11"/>
  </p:sldLayoutIdLst>
  <p:transition spd="slow">
    <p:circl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57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8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9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0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1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2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3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4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5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6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0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71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3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715B32-4B38-4642-BE47-7550E2ADFBC1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10095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113" r:id="rId1"/>
    <p:sldLayoutId id="2147484114" r:id="rId2"/>
    <p:sldLayoutId id="2147484115" r:id="rId3"/>
    <p:sldLayoutId id="2147484116" r:id="rId4"/>
    <p:sldLayoutId id="2147484117" r:id="rId5"/>
    <p:sldLayoutId id="2147484118" r:id="rId6"/>
    <p:sldLayoutId id="2147484119" r:id="rId7"/>
    <p:sldLayoutId id="2147484120" r:id="rId8"/>
    <p:sldLayoutId id="2147484121" r:id="rId9"/>
    <p:sldLayoutId id="2147484122" r:id="rId10"/>
    <p:sldLayoutId id="2147484123" r:id="rId11"/>
    <p:sldLayoutId id="2147484124" r:id="rId12"/>
    <p:sldLayoutId id="2147484125" r:id="rId13"/>
    <p:sldLayoutId id="2147484126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57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5 w 2123"/>
                <a:gd name="T1" fmla="*/ 789 h 1696"/>
                <a:gd name="T2" fmla="*/ 529 w 2123"/>
                <a:gd name="T3" fmla="*/ 517 h 1696"/>
                <a:gd name="T4" fmla="*/ 655 w 2123"/>
                <a:gd name="T5" fmla="*/ 300 h 1696"/>
                <a:gd name="T6" fmla="*/ 902 w 2123"/>
                <a:gd name="T7" fmla="*/ 445 h 1696"/>
                <a:gd name="T8" fmla="*/ 1184 w 2123"/>
                <a:gd name="T9" fmla="*/ 657 h 1696"/>
                <a:gd name="T10" fmla="*/ 1443 w 2123"/>
                <a:gd name="T11" fmla="*/ 839 h 1696"/>
                <a:gd name="T12" fmla="*/ 1755 w 2123"/>
                <a:gd name="T13" fmla="*/ 1029 h 1696"/>
                <a:gd name="T14" fmla="*/ 1833 w 2123"/>
                <a:gd name="T15" fmla="*/ 1069 h 1696"/>
                <a:gd name="T16" fmla="*/ 1790 w 2123"/>
                <a:gd name="T17" fmla="*/ 1025 h 1696"/>
                <a:gd name="T18" fmla="*/ 1376 w 2123"/>
                <a:gd name="T19" fmla="*/ 758 h 1696"/>
                <a:gd name="T20" fmla="*/ 1058 w 2123"/>
                <a:gd name="T21" fmla="*/ 517 h 1696"/>
                <a:gd name="T22" fmla="*/ 703 w 2123"/>
                <a:gd name="T23" fmla="*/ 249 h 1696"/>
                <a:gd name="T24" fmla="*/ 974 w 2123"/>
                <a:gd name="T25" fmla="*/ 235 h 1696"/>
                <a:gd name="T26" fmla="*/ 1251 w 2123"/>
                <a:gd name="T27" fmla="*/ 240 h 1696"/>
                <a:gd name="T28" fmla="*/ 1574 w 2123"/>
                <a:gd name="T29" fmla="*/ 203 h 1696"/>
                <a:gd name="T30" fmla="*/ 2068 w 2123"/>
                <a:gd name="T31" fmla="*/ 148 h 1696"/>
                <a:gd name="T32" fmla="*/ 2020 w 2123"/>
                <a:gd name="T33" fmla="*/ 131 h 1696"/>
                <a:gd name="T34" fmla="*/ 1503 w 2123"/>
                <a:gd name="T35" fmla="*/ 195 h 1696"/>
                <a:gd name="T36" fmla="*/ 1178 w 2123"/>
                <a:gd name="T37" fmla="*/ 208 h 1696"/>
                <a:gd name="T38" fmla="*/ 739 w 2123"/>
                <a:gd name="T39" fmla="*/ 195 h 1696"/>
                <a:gd name="T40" fmla="*/ 799 w 2123"/>
                <a:gd name="T41" fmla="*/ 172 h 1696"/>
                <a:gd name="T42" fmla="*/ 1112 w 2123"/>
                <a:gd name="T43" fmla="*/ 0 h 1696"/>
                <a:gd name="T44" fmla="*/ 1058 w 2123"/>
                <a:gd name="T45" fmla="*/ 23 h 1696"/>
                <a:gd name="T46" fmla="*/ 985 w 2123"/>
                <a:gd name="T47" fmla="*/ 63 h 1696"/>
                <a:gd name="T48" fmla="*/ 835 w 2123"/>
                <a:gd name="T49" fmla="*/ 145 h 1696"/>
                <a:gd name="T50" fmla="*/ 655 w 2123"/>
                <a:gd name="T51" fmla="*/ 213 h 1696"/>
                <a:gd name="T52" fmla="*/ 619 w 2123"/>
                <a:gd name="T53" fmla="*/ 272 h 1696"/>
                <a:gd name="T54" fmla="*/ 295 w 2123"/>
                <a:gd name="T55" fmla="*/ 445 h 1696"/>
                <a:gd name="T56" fmla="*/ 0 w 2123"/>
                <a:gd name="T57" fmla="*/ 549 h 1696"/>
                <a:gd name="T58" fmla="*/ 0 w 2123"/>
                <a:gd name="T59" fmla="*/ 553 h 1696"/>
                <a:gd name="T60" fmla="*/ 0 w 2123"/>
                <a:gd name="T61" fmla="*/ 581 h 1696"/>
                <a:gd name="T62" fmla="*/ 289 w 2123"/>
                <a:gd name="T63" fmla="*/ 480 h 1696"/>
                <a:gd name="T64" fmla="*/ 577 w 2123"/>
                <a:gd name="T65" fmla="*/ 326 h 1696"/>
                <a:gd name="T66" fmla="*/ 493 w 2123"/>
                <a:gd name="T67" fmla="*/ 508 h 1696"/>
                <a:gd name="T68" fmla="*/ 511 w 2123"/>
                <a:gd name="T69" fmla="*/ 753 h 1696"/>
                <a:gd name="T70" fmla="*/ 450 w 2123"/>
                <a:gd name="T71" fmla="*/ 883 h 1696"/>
                <a:gd name="T72" fmla="*/ 319 w 2123"/>
                <a:gd name="T73" fmla="*/ 1120 h 1696"/>
                <a:gd name="T74" fmla="*/ 313 w 2123"/>
                <a:gd name="T75" fmla="*/ 1283 h 1696"/>
                <a:gd name="T76" fmla="*/ 319 w 2123"/>
                <a:gd name="T77" fmla="*/ 1283 h 1696"/>
                <a:gd name="T78" fmla="*/ 337 w 2123"/>
                <a:gd name="T79" fmla="*/ 1175 h 1696"/>
                <a:gd name="T80" fmla="*/ 565 w 2123"/>
                <a:gd name="T81" fmla="*/ 789 h 1696"/>
                <a:gd name="T82" fmla="*/ 565 w 2123"/>
                <a:gd name="T83" fmla="*/ 789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8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59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8 w 969"/>
                <a:gd name="T1" fmla="*/ 1201 h 1192"/>
                <a:gd name="T2" fmla="*/ 500 w 969"/>
                <a:gd name="T3" fmla="*/ 1207 h 1192"/>
                <a:gd name="T4" fmla="*/ 590 w 969"/>
                <a:gd name="T5" fmla="*/ 1165 h 1192"/>
                <a:gd name="T6" fmla="*/ 828 w 969"/>
                <a:gd name="T7" fmla="*/ 1100 h 1192"/>
                <a:gd name="T8" fmla="*/ 953 w 969"/>
                <a:gd name="T9" fmla="*/ 1070 h 1192"/>
                <a:gd name="T10" fmla="*/ 774 w 969"/>
                <a:gd name="T11" fmla="*/ 1001 h 1192"/>
                <a:gd name="T12" fmla="*/ 566 w 969"/>
                <a:gd name="T13" fmla="*/ 963 h 1192"/>
                <a:gd name="T14" fmla="*/ 202 w 969"/>
                <a:gd name="T15" fmla="*/ 981 h 1192"/>
                <a:gd name="T16" fmla="*/ 304 w 969"/>
                <a:gd name="T17" fmla="*/ 903 h 1192"/>
                <a:gd name="T18" fmla="*/ 506 w 969"/>
                <a:gd name="T19" fmla="*/ 813 h 1192"/>
                <a:gd name="T20" fmla="*/ 709 w 969"/>
                <a:gd name="T21" fmla="*/ 681 h 1192"/>
                <a:gd name="T22" fmla="*/ 715 w 969"/>
                <a:gd name="T23" fmla="*/ 681 h 1192"/>
                <a:gd name="T24" fmla="*/ 727 w 969"/>
                <a:gd name="T25" fmla="*/ 675 h 1192"/>
                <a:gd name="T26" fmla="*/ 768 w 969"/>
                <a:gd name="T27" fmla="*/ 657 h 1192"/>
                <a:gd name="T28" fmla="*/ 792 w 969"/>
                <a:gd name="T29" fmla="*/ 651 h 1192"/>
                <a:gd name="T30" fmla="*/ 804 w 969"/>
                <a:gd name="T31" fmla="*/ 639 h 1192"/>
                <a:gd name="T32" fmla="*/ 810 w 969"/>
                <a:gd name="T33" fmla="*/ 627 h 1192"/>
                <a:gd name="T34" fmla="*/ 804 w 969"/>
                <a:gd name="T35" fmla="*/ 621 h 1192"/>
                <a:gd name="T36" fmla="*/ 798 w 969"/>
                <a:gd name="T37" fmla="*/ 609 h 1192"/>
                <a:gd name="T38" fmla="*/ 798 w 969"/>
                <a:gd name="T39" fmla="*/ 580 h 1192"/>
                <a:gd name="T40" fmla="*/ 810 w 969"/>
                <a:gd name="T41" fmla="*/ 550 h 1192"/>
                <a:gd name="T42" fmla="*/ 822 w 969"/>
                <a:gd name="T43" fmla="*/ 520 h 1192"/>
                <a:gd name="T44" fmla="*/ 840 w 969"/>
                <a:gd name="T45" fmla="*/ 490 h 1192"/>
                <a:gd name="T46" fmla="*/ 853 w 969"/>
                <a:gd name="T47" fmla="*/ 460 h 1192"/>
                <a:gd name="T48" fmla="*/ 861 w 969"/>
                <a:gd name="T49" fmla="*/ 442 h 1192"/>
                <a:gd name="T50" fmla="*/ 869 w 969"/>
                <a:gd name="T51" fmla="*/ 436 h 1192"/>
                <a:gd name="T52" fmla="*/ 869 w 969"/>
                <a:gd name="T53" fmla="*/ 352 h 1192"/>
                <a:gd name="T54" fmla="*/ 869 w 969"/>
                <a:gd name="T55" fmla="*/ 346 h 1192"/>
                <a:gd name="T56" fmla="*/ 875 w 969"/>
                <a:gd name="T57" fmla="*/ 340 h 1192"/>
                <a:gd name="T58" fmla="*/ 893 w 969"/>
                <a:gd name="T59" fmla="*/ 310 h 1192"/>
                <a:gd name="T60" fmla="*/ 905 w 969"/>
                <a:gd name="T61" fmla="*/ 274 h 1192"/>
                <a:gd name="T62" fmla="*/ 917 w 969"/>
                <a:gd name="T63" fmla="*/ 244 h 1192"/>
                <a:gd name="T64" fmla="*/ 923 w 969"/>
                <a:gd name="T65" fmla="*/ 232 h 1192"/>
                <a:gd name="T66" fmla="*/ 929 w 969"/>
                <a:gd name="T67" fmla="*/ 220 h 1192"/>
                <a:gd name="T68" fmla="*/ 947 w 969"/>
                <a:gd name="T69" fmla="*/ 173 h 1192"/>
                <a:gd name="T70" fmla="*/ 965 w 969"/>
                <a:gd name="T71" fmla="*/ 137 h 1192"/>
                <a:gd name="T72" fmla="*/ 971 w 969"/>
                <a:gd name="T73" fmla="*/ 125 h 1192"/>
                <a:gd name="T74" fmla="*/ 971 w 969"/>
                <a:gd name="T75" fmla="*/ 119 h 1192"/>
                <a:gd name="T76" fmla="*/ 989 w 969"/>
                <a:gd name="T77" fmla="*/ 0 h 1192"/>
                <a:gd name="T78" fmla="*/ 965 w 969"/>
                <a:gd name="T79" fmla="*/ 47 h 1192"/>
                <a:gd name="T80" fmla="*/ 798 w 969"/>
                <a:gd name="T81" fmla="*/ 113 h 1192"/>
                <a:gd name="T82" fmla="*/ 721 w 969"/>
                <a:gd name="T83" fmla="*/ 161 h 1192"/>
                <a:gd name="T84" fmla="*/ 470 w 969"/>
                <a:gd name="T85" fmla="*/ 238 h 1192"/>
                <a:gd name="T86" fmla="*/ 286 w 969"/>
                <a:gd name="T87" fmla="*/ 292 h 1192"/>
                <a:gd name="T88" fmla="*/ 178 w 969"/>
                <a:gd name="T89" fmla="*/ 298 h 1192"/>
                <a:gd name="T90" fmla="*/ 12 w 969"/>
                <a:gd name="T91" fmla="*/ 490 h 1192"/>
                <a:gd name="T92" fmla="*/ 0 w 969"/>
                <a:gd name="T93" fmla="*/ 514 h 1192"/>
                <a:gd name="T94" fmla="*/ 0 w 969"/>
                <a:gd name="T95" fmla="*/ 1201 h 1192"/>
                <a:gd name="T96" fmla="*/ 96 w 969"/>
                <a:gd name="T97" fmla="*/ 1195 h 1192"/>
                <a:gd name="T98" fmla="*/ 328 w 969"/>
                <a:gd name="T99" fmla="*/ 1201 h 1192"/>
                <a:gd name="T100" fmla="*/ 328 w 969"/>
                <a:gd name="T101" fmla="*/ 1201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0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1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4 w 2176"/>
                <a:gd name="T1" fmla="*/ 777 h 1505"/>
                <a:gd name="T2" fmla="*/ 1215 w 2176"/>
                <a:gd name="T3" fmla="*/ 1245 h 1505"/>
                <a:gd name="T4" fmla="*/ 976 w 2176"/>
                <a:gd name="T5" fmla="*/ 1203 h 1505"/>
                <a:gd name="T6" fmla="*/ 738 w 2176"/>
                <a:gd name="T7" fmla="*/ 1137 h 1505"/>
                <a:gd name="T8" fmla="*/ 452 w 2176"/>
                <a:gd name="T9" fmla="*/ 1119 h 1505"/>
                <a:gd name="T10" fmla="*/ 0 w 2176"/>
                <a:gd name="T11" fmla="*/ 1089 h 1505"/>
                <a:gd name="T12" fmla="*/ 30 w 2176"/>
                <a:gd name="T13" fmla="*/ 1125 h 1505"/>
                <a:gd name="T14" fmla="*/ 506 w 2176"/>
                <a:gd name="T15" fmla="*/ 1143 h 1505"/>
                <a:gd name="T16" fmla="*/ 792 w 2176"/>
                <a:gd name="T17" fmla="*/ 1197 h 1505"/>
                <a:gd name="T18" fmla="*/ 1155 w 2176"/>
                <a:gd name="T19" fmla="*/ 1316 h 1505"/>
                <a:gd name="T20" fmla="*/ 1090 w 2176"/>
                <a:gd name="T21" fmla="*/ 1334 h 1505"/>
                <a:gd name="T22" fmla="*/ 726 w 2176"/>
                <a:gd name="T23" fmla="*/ 1520 h 1505"/>
                <a:gd name="T24" fmla="*/ 780 w 2176"/>
                <a:gd name="T25" fmla="*/ 1496 h 1505"/>
                <a:gd name="T26" fmla="*/ 881 w 2176"/>
                <a:gd name="T27" fmla="*/ 1454 h 1505"/>
                <a:gd name="T28" fmla="*/ 1042 w 2176"/>
                <a:gd name="T29" fmla="*/ 1370 h 1505"/>
                <a:gd name="T30" fmla="*/ 1239 w 2176"/>
                <a:gd name="T31" fmla="*/ 1310 h 1505"/>
                <a:gd name="T32" fmla="*/ 1292 w 2176"/>
                <a:gd name="T33" fmla="*/ 1233 h 1505"/>
                <a:gd name="T34" fmla="*/ 1667 w 2176"/>
                <a:gd name="T35" fmla="*/ 1053 h 1505"/>
                <a:gd name="T36" fmla="*/ 1971 w 2176"/>
                <a:gd name="T37" fmla="*/ 963 h 1505"/>
                <a:gd name="T38" fmla="*/ 2221 w 2176"/>
                <a:gd name="T39" fmla="*/ 831 h 1505"/>
                <a:gd name="T40" fmla="*/ 2001 w 2176"/>
                <a:gd name="T41" fmla="*/ 921 h 1505"/>
                <a:gd name="T42" fmla="*/ 1691 w 2176"/>
                <a:gd name="T43" fmla="*/ 999 h 1505"/>
                <a:gd name="T44" fmla="*/ 1369 w 2176"/>
                <a:gd name="T45" fmla="*/ 1161 h 1505"/>
                <a:gd name="T46" fmla="*/ 1531 w 2176"/>
                <a:gd name="T47" fmla="*/ 915 h 1505"/>
                <a:gd name="T48" fmla="*/ 1655 w 2176"/>
                <a:gd name="T49" fmla="*/ 550 h 1505"/>
                <a:gd name="T50" fmla="*/ 1775 w 2176"/>
                <a:gd name="T51" fmla="*/ 377 h 1505"/>
                <a:gd name="T52" fmla="*/ 2019 w 2176"/>
                <a:gd name="T53" fmla="*/ 60 h 1505"/>
                <a:gd name="T54" fmla="*/ 2043 w 2176"/>
                <a:gd name="T55" fmla="*/ 0 h 1505"/>
                <a:gd name="T56" fmla="*/ 2013 w 2176"/>
                <a:gd name="T57" fmla="*/ 0 h 1505"/>
                <a:gd name="T58" fmla="*/ 1631 w 2176"/>
                <a:gd name="T59" fmla="*/ 485 h 1505"/>
                <a:gd name="T60" fmla="*/ 1507 w 2176"/>
                <a:gd name="T61" fmla="*/ 897 h 1505"/>
                <a:gd name="T62" fmla="*/ 1280 w 2176"/>
                <a:gd name="T63" fmla="*/ 1185 h 1505"/>
                <a:gd name="T64" fmla="*/ 1155 w 2176"/>
                <a:gd name="T65" fmla="*/ 915 h 1505"/>
                <a:gd name="T66" fmla="*/ 1030 w 2176"/>
                <a:gd name="T67" fmla="*/ 545 h 1505"/>
                <a:gd name="T68" fmla="*/ 905 w 2176"/>
                <a:gd name="T69" fmla="*/ 222 h 1505"/>
                <a:gd name="T70" fmla="*/ 804 w 2176"/>
                <a:gd name="T71" fmla="*/ 0 h 1505"/>
                <a:gd name="T72" fmla="*/ 768 w 2176"/>
                <a:gd name="T73" fmla="*/ 0 h 1505"/>
                <a:gd name="T74" fmla="*/ 923 w 2176"/>
                <a:gd name="T75" fmla="*/ 359 h 1505"/>
                <a:gd name="T76" fmla="*/ 1054 w 2176"/>
                <a:gd name="T77" fmla="*/ 777 h 1505"/>
                <a:gd name="T78" fmla="*/ 1054 w 2176"/>
                <a:gd name="T79" fmla="*/ 77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2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6 w 813"/>
                <a:gd name="T1" fmla="*/ 569 h 804"/>
                <a:gd name="T2" fmla="*/ 334 w 813"/>
                <a:gd name="T3" fmla="*/ 443 h 804"/>
                <a:gd name="T4" fmla="*/ 656 w 813"/>
                <a:gd name="T5" fmla="*/ 221 h 804"/>
                <a:gd name="T6" fmla="*/ 828 w 813"/>
                <a:gd name="T7" fmla="*/ 0 h 804"/>
                <a:gd name="T8" fmla="*/ 690 w 813"/>
                <a:gd name="T9" fmla="*/ 150 h 804"/>
                <a:gd name="T10" fmla="*/ 149 w 813"/>
                <a:gd name="T11" fmla="*/ 509 h 804"/>
                <a:gd name="T12" fmla="*/ 0 w 813"/>
                <a:gd name="T13" fmla="*/ 742 h 804"/>
                <a:gd name="T14" fmla="*/ 0 w 813"/>
                <a:gd name="T15" fmla="*/ 814 h 804"/>
                <a:gd name="T16" fmla="*/ 166 w 813"/>
                <a:gd name="T17" fmla="*/ 569 h 804"/>
                <a:gd name="T18" fmla="*/ 166 w 813"/>
                <a:gd name="T19" fmla="*/ 569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3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0 w 759"/>
                <a:gd name="T1" fmla="*/ 66 h 107"/>
                <a:gd name="T2" fmla="*/ 774 w 759"/>
                <a:gd name="T3" fmla="*/ 0 h 107"/>
                <a:gd name="T4" fmla="*/ 506 w 759"/>
                <a:gd name="T5" fmla="*/ 36 h 107"/>
                <a:gd name="T6" fmla="*/ 143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0 w 759"/>
                <a:gd name="T15" fmla="*/ 66 h 107"/>
                <a:gd name="T16" fmla="*/ 47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4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7 w 3169"/>
                <a:gd name="T1" fmla="*/ 244 h 743"/>
                <a:gd name="T2" fmla="*/ 1769 w 3169"/>
                <a:gd name="T3" fmla="*/ 238 h 743"/>
                <a:gd name="T4" fmla="*/ 2132 w 3169"/>
                <a:gd name="T5" fmla="*/ 256 h 743"/>
                <a:gd name="T6" fmla="*/ 2555 w 3169"/>
                <a:gd name="T7" fmla="*/ 238 h 743"/>
                <a:gd name="T8" fmla="*/ 3234 w 3169"/>
                <a:gd name="T9" fmla="*/ 209 h 743"/>
                <a:gd name="T10" fmla="*/ 3180 w 3169"/>
                <a:gd name="T11" fmla="*/ 191 h 743"/>
                <a:gd name="T12" fmla="*/ 2472 w 3169"/>
                <a:gd name="T13" fmla="*/ 226 h 743"/>
                <a:gd name="T14" fmla="*/ 2043 w 3169"/>
                <a:gd name="T15" fmla="*/ 226 h 743"/>
                <a:gd name="T16" fmla="*/ 1489 w 3169"/>
                <a:gd name="T17" fmla="*/ 191 h 743"/>
                <a:gd name="T18" fmla="*/ 1573 w 3169"/>
                <a:gd name="T19" fmla="*/ 168 h 743"/>
                <a:gd name="T20" fmla="*/ 2079 w 3169"/>
                <a:gd name="T21" fmla="*/ 0 h 743"/>
                <a:gd name="T22" fmla="*/ 2001 w 3169"/>
                <a:gd name="T23" fmla="*/ 24 h 743"/>
                <a:gd name="T24" fmla="*/ 1876 w 3169"/>
                <a:gd name="T25" fmla="*/ 66 h 743"/>
                <a:gd name="T26" fmla="*/ 1637 w 3169"/>
                <a:gd name="T27" fmla="*/ 138 h 743"/>
                <a:gd name="T28" fmla="*/ 1368 w 3169"/>
                <a:gd name="T29" fmla="*/ 203 h 743"/>
                <a:gd name="T30" fmla="*/ 1293 w 3169"/>
                <a:gd name="T31" fmla="*/ 256 h 743"/>
                <a:gd name="T32" fmla="*/ 780 w 3169"/>
                <a:gd name="T33" fmla="*/ 418 h 743"/>
                <a:gd name="T34" fmla="*/ 340 w 3169"/>
                <a:gd name="T35" fmla="*/ 508 h 743"/>
                <a:gd name="T36" fmla="*/ 0 w 3169"/>
                <a:gd name="T37" fmla="*/ 627 h 743"/>
                <a:gd name="T38" fmla="*/ 304 w 3169"/>
                <a:gd name="T39" fmla="*/ 544 h 743"/>
                <a:gd name="T40" fmla="*/ 750 w 3169"/>
                <a:gd name="T41" fmla="*/ 454 h 743"/>
                <a:gd name="T42" fmla="*/ 1203 w 3169"/>
                <a:gd name="T43" fmla="*/ 316 h 743"/>
                <a:gd name="T44" fmla="*/ 1001 w 3169"/>
                <a:gd name="T45" fmla="*/ 496 h 743"/>
                <a:gd name="T46" fmla="*/ 887 w 3169"/>
                <a:gd name="T47" fmla="*/ 753 h 743"/>
                <a:gd name="T48" fmla="*/ 881 w 3169"/>
                <a:gd name="T49" fmla="*/ 753 h 743"/>
                <a:gd name="T50" fmla="*/ 953 w 3169"/>
                <a:gd name="T51" fmla="*/ 753 h 743"/>
                <a:gd name="T52" fmla="*/ 1042 w 3169"/>
                <a:gd name="T53" fmla="*/ 502 h 743"/>
                <a:gd name="T54" fmla="*/ 1322 w 3169"/>
                <a:gd name="T55" fmla="*/ 286 h 743"/>
                <a:gd name="T56" fmla="*/ 1561 w 3169"/>
                <a:gd name="T57" fmla="*/ 454 h 743"/>
                <a:gd name="T58" fmla="*/ 1805 w 3169"/>
                <a:gd name="T59" fmla="*/ 687 h 743"/>
                <a:gd name="T60" fmla="*/ 1894 w 3169"/>
                <a:gd name="T61" fmla="*/ 753 h 743"/>
                <a:gd name="T62" fmla="*/ 1959 w 3169"/>
                <a:gd name="T63" fmla="*/ 753 h 743"/>
                <a:gd name="T64" fmla="*/ 1727 w 3169"/>
                <a:gd name="T65" fmla="*/ 532 h 743"/>
                <a:gd name="T66" fmla="*/ 1417 w 3169"/>
                <a:gd name="T67" fmla="*/ 244 h 743"/>
                <a:gd name="T68" fmla="*/ 1417 w 3169"/>
                <a:gd name="T69" fmla="*/ 244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5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66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0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071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73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82 w 2153"/>
                <a:gd name="T1" fmla="*/ 861 h 1930"/>
                <a:gd name="T2" fmla="*/ 1977 w 2153"/>
                <a:gd name="T3" fmla="*/ 1029 h 1930"/>
                <a:gd name="T4" fmla="*/ 2096 w 2153"/>
                <a:gd name="T5" fmla="*/ 1178 h 1930"/>
                <a:gd name="T6" fmla="*/ 2162 w 2153"/>
                <a:gd name="T7" fmla="*/ 1261 h 1930"/>
                <a:gd name="T8" fmla="*/ 2198 w 2153"/>
                <a:gd name="T9" fmla="*/ 1309 h 1930"/>
                <a:gd name="T10" fmla="*/ 1929 w 2153"/>
                <a:gd name="T11" fmla="*/ 987 h 1930"/>
                <a:gd name="T12" fmla="*/ 1900 w 2153"/>
                <a:gd name="T13" fmla="*/ 939 h 1930"/>
                <a:gd name="T14" fmla="*/ 1820 w 2153"/>
                <a:gd name="T15" fmla="*/ 1255 h 1930"/>
                <a:gd name="T16" fmla="*/ 1806 w 2153"/>
                <a:gd name="T17" fmla="*/ 1501 h 1930"/>
                <a:gd name="T18" fmla="*/ 1858 w 2153"/>
                <a:gd name="T19" fmla="*/ 1926 h 1930"/>
                <a:gd name="T20" fmla="*/ 1827 w 2153"/>
                <a:gd name="T21" fmla="*/ 1950 h 1930"/>
                <a:gd name="T22" fmla="*/ 1781 w 2153"/>
                <a:gd name="T23" fmla="*/ 1549 h 1930"/>
                <a:gd name="T24" fmla="*/ 1763 w 2153"/>
                <a:gd name="T25" fmla="*/ 1303 h 1930"/>
                <a:gd name="T26" fmla="*/ 1799 w 2153"/>
                <a:gd name="T27" fmla="*/ 1095 h 1930"/>
                <a:gd name="T28" fmla="*/ 1806 w 2153"/>
                <a:gd name="T29" fmla="*/ 885 h 1930"/>
                <a:gd name="T30" fmla="*/ 1293 w 2153"/>
                <a:gd name="T31" fmla="*/ 1017 h 1930"/>
                <a:gd name="T32" fmla="*/ 840 w 2153"/>
                <a:gd name="T33" fmla="*/ 1142 h 1930"/>
                <a:gd name="T34" fmla="*/ 328 w 2153"/>
                <a:gd name="T35" fmla="*/ 1327 h 1930"/>
                <a:gd name="T36" fmla="*/ 18 w 2153"/>
                <a:gd name="T37" fmla="*/ 1435 h 1930"/>
                <a:gd name="T38" fmla="*/ 316 w 2153"/>
                <a:gd name="T39" fmla="*/ 1297 h 1930"/>
                <a:gd name="T40" fmla="*/ 697 w 2153"/>
                <a:gd name="T41" fmla="*/ 1154 h 1930"/>
                <a:gd name="T42" fmla="*/ 1042 w 2153"/>
                <a:gd name="T43" fmla="*/ 1047 h 1930"/>
                <a:gd name="T44" fmla="*/ 1441 w 2153"/>
                <a:gd name="T45" fmla="*/ 939 h 1930"/>
                <a:gd name="T46" fmla="*/ 1727 w 2153"/>
                <a:gd name="T47" fmla="*/ 825 h 1930"/>
                <a:gd name="T48" fmla="*/ 1363 w 2153"/>
                <a:gd name="T49" fmla="*/ 628 h 1930"/>
                <a:gd name="T50" fmla="*/ 881 w 2153"/>
                <a:gd name="T51" fmla="*/ 520 h 1930"/>
                <a:gd name="T52" fmla="*/ 232 w 2153"/>
                <a:gd name="T53" fmla="*/ 161 h 1930"/>
                <a:gd name="T54" fmla="*/ 0 w 2153"/>
                <a:gd name="T55" fmla="*/ 83 h 1930"/>
                <a:gd name="T56" fmla="*/ 334 w 2153"/>
                <a:gd name="T57" fmla="*/ 179 h 1930"/>
                <a:gd name="T58" fmla="*/ 727 w 2153"/>
                <a:gd name="T59" fmla="*/ 388 h 1930"/>
                <a:gd name="T60" fmla="*/ 953 w 2153"/>
                <a:gd name="T61" fmla="*/ 496 h 1930"/>
                <a:gd name="T62" fmla="*/ 1381 w 2153"/>
                <a:gd name="T63" fmla="*/ 598 h 1930"/>
                <a:gd name="T64" fmla="*/ 1685 w 2153"/>
                <a:gd name="T65" fmla="*/ 753 h 1930"/>
                <a:gd name="T66" fmla="*/ 1453 w 2153"/>
                <a:gd name="T67" fmla="*/ 466 h 1930"/>
                <a:gd name="T68" fmla="*/ 1311 w 2153"/>
                <a:gd name="T69" fmla="*/ 191 h 1930"/>
                <a:gd name="T70" fmla="*/ 1179 w 2153"/>
                <a:gd name="T71" fmla="*/ 0 h 1930"/>
                <a:gd name="T72" fmla="*/ 1369 w 2153"/>
                <a:gd name="T73" fmla="*/ 215 h 1930"/>
                <a:gd name="T74" fmla="*/ 1519 w 2153"/>
                <a:gd name="T75" fmla="*/ 490 h 1930"/>
                <a:gd name="T76" fmla="*/ 1781 w 2153"/>
                <a:gd name="T77" fmla="*/ 813 h 1930"/>
                <a:gd name="T78" fmla="*/ 1882 w 2153"/>
                <a:gd name="T79" fmla="*/ 861 h 1930"/>
                <a:gd name="T80" fmla="*/ 1882 w 2153"/>
                <a:gd name="T81" fmla="*/ 86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715B32-4B38-4642-BE47-7550E2ADFBC1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74010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128" r:id="rId1"/>
    <p:sldLayoutId id="2147484129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  <p:sldLayoutId id="2147484139" r:id="rId12"/>
    <p:sldLayoutId id="2147484140" r:id="rId13"/>
    <p:sldLayoutId id="2147484141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49221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77253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47107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9411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26099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79086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413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81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68 w 2123"/>
                <a:gd name="T1" fmla="*/ 834 h 1696"/>
                <a:gd name="T2" fmla="*/ 532 w 2123"/>
                <a:gd name="T3" fmla="*/ 547 h 1696"/>
                <a:gd name="T4" fmla="*/ 658 w 2123"/>
                <a:gd name="T5" fmla="*/ 317 h 1696"/>
                <a:gd name="T6" fmla="*/ 907 w 2123"/>
                <a:gd name="T7" fmla="*/ 470 h 1696"/>
                <a:gd name="T8" fmla="*/ 1190 w 2123"/>
                <a:gd name="T9" fmla="*/ 695 h 1696"/>
                <a:gd name="T10" fmla="*/ 1451 w 2123"/>
                <a:gd name="T11" fmla="*/ 887 h 1696"/>
                <a:gd name="T12" fmla="*/ 1764 w 2123"/>
                <a:gd name="T13" fmla="*/ 1088 h 1696"/>
                <a:gd name="T14" fmla="*/ 1843 w 2123"/>
                <a:gd name="T15" fmla="*/ 1130 h 1696"/>
                <a:gd name="T16" fmla="*/ 1799 w 2123"/>
                <a:gd name="T17" fmla="*/ 1084 h 1696"/>
                <a:gd name="T18" fmla="*/ 1383 w 2123"/>
                <a:gd name="T19" fmla="*/ 801 h 1696"/>
                <a:gd name="T20" fmla="*/ 1064 w 2123"/>
                <a:gd name="T21" fmla="*/ 547 h 1696"/>
                <a:gd name="T22" fmla="*/ 707 w 2123"/>
                <a:gd name="T23" fmla="*/ 263 h 1696"/>
                <a:gd name="T24" fmla="*/ 979 w 2123"/>
                <a:gd name="T25" fmla="*/ 249 h 1696"/>
                <a:gd name="T26" fmla="*/ 1258 w 2123"/>
                <a:gd name="T27" fmla="*/ 254 h 1696"/>
                <a:gd name="T28" fmla="*/ 1582 w 2123"/>
                <a:gd name="T29" fmla="*/ 215 h 1696"/>
                <a:gd name="T30" fmla="*/ 2079 w 2123"/>
                <a:gd name="T31" fmla="*/ 157 h 1696"/>
                <a:gd name="T32" fmla="*/ 2031 w 2123"/>
                <a:gd name="T33" fmla="*/ 139 h 1696"/>
                <a:gd name="T34" fmla="*/ 1511 w 2123"/>
                <a:gd name="T35" fmla="*/ 206 h 1696"/>
                <a:gd name="T36" fmla="*/ 1184 w 2123"/>
                <a:gd name="T37" fmla="*/ 220 h 1696"/>
                <a:gd name="T38" fmla="*/ 743 w 2123"/>
                <a:gd name="T39" fmla="*/ 206 h 1696"/>
                <a:gd name="T40" fmla="*/ 803 w 2123"/>
                <a:gd name="T41" fmla="*/ 182 h 1696"/>
                <a:gd name="T42" fmla="*/ 1118 w 2123"/>
                <a:gd name="T43" fmla="*/ 0 h 1696"/>
                <a:gd name="T44" fmla="*/ 1064 w 2123"/>
                <a:gd name="T45" fmla="*/ 24 h 1696"/>
                <a:gd name="T46" fmla="*/ 990 w 2123"/>
                <a:gd name="T47" fmla="*/ 67 h 1696"/>
                <a:gd name="T48" fmla="*/ 839 w 2123"/>
                <a:gd name="T49" fmla="*/ 153 h 1696"/>
                <a:gd name="T50" fmla="*/ 658 w 2123"/>
                <a:gd name="T51" fmla="*/ 225 h 1696"/>
                <a:gd name="T52" fmla="*/ 622 w 2123"/>
                <a:gd name="T53" fmla="*/ 288 h 1696"/>
                <a:gd name="T54" fmla="*/ 297 w 2123"/>
                <a:gd name="T55" fmla="*/ 470 h 1696"/>
                <a:gd name="T56" fmla="*/ 0 w 2123"/>
                <a:gd name="T57" fmla="*/ 581 h 1696"/>
                <a:gd name="T58" fmla="*/ 0 w 2123"/>
                <a:gd name="T59" fmla="*/ 585 h 1696"/>
                <a:gd name="T60" fmla="*/ 0 w 2123"/>
                <a:gd name="T61" fmla="*/ 614 h 1696"/>
                <a:gd name="T62" fmla="*/ 291 w 2123"/>
                <a:gd name="T63" fmla="*/ 508 h 1696"/>
                <a:gd name="T64" fmla="*/ 580 w 2123"/>
                <a:gd name="T65" fmla="*/ 345 h 1696"/>
                <a:gd name="T66" fmla="*/ 496 w 2123"/>
                <a:gd name="T67" fmla="*/ 537 h 1696"/>
                <a:gd name="T68" fmla="*/ 514 w 2123"/>
                <a:gd name="T69" fmla="*/ 796 h 1696"/>
                <a:gd name="T70" fmla="*/ 452 w 2123"/>
                <a:gd name="T71" fmla="*/ 934 h 1696"/>
                <a:gd name="T72" fmla="*/ 321 w 2123"/>
                <a:gd name="T73" fmla="*/ 1184 h 1696"/>
                <a:gd name="T74" fmla="*/ 315 w 2123"/>
                <a:gd name="T75" fmla="*/ 1357 h 1696"/>
                <a:gd name="T76" fmla="*/ 321 w 2123"/>
                <a:gd name="T77" fmla="*/ 1357 h 1696"/>
                <a:gd name="T78" fmla="*/ 339 w 2123"/>
                <a:gd name="T79" fmla="*/ 1242 h 1696"/>
                <a:gd name="T80" fmla="*/ 568 w 2123"/>
                <a:gd name="T81" fmla="*/ 834 h 1696"/>
                <a:gd name="T82" fmla="*/ 568 w 2123"/>
                <a:gd name="T83" fmla="*/ 834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2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3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7 w 969"/>
                <a:gd name="T1" fmla="*/ 1198 h 1192"/>
                <a:gd name="T2" fmla="*/ 498 w 969"/>
                <a:gd name="T3" fmla="*/ 1204 h 1192"/>
                <a:gd name="T4" fmla="*/ 588 w 969"/>
                <a:gd name="T5" fmla="*/ 1162 h 1192"/>
                <a:gd name="T6" fmla="*/ 825 w 969"/>
                <a:gd name="T7" fmla="*/ 1097 h 1192"/>
                <a:gd name="T8" fmla="*/ 949 w 969"/>
                <a:gd name="T9" fmla="*/ 1067 h 1192"/>
                <a:gd name="T10" fmla="*/ 771 w 969"/>
                <a:gd name="T11" fmla="*/ 998 h 1192"/>
                <a:gd name="T12" fmla="*/ 564 w 969"/>
                <a:gd name="T13" fmla="*/ 961 h 1192"/>
                <a:gd name="T14" fmla="*/ 201 w 969"/>
                <a:gd name="T15" fmla="*/ 979 h 1192"/>
                <a:gd name="T16" fmla="*/ 303 w 969"/>
                <a:gd name="T17" fmla="*/ 901 h 1192"/>
                <a:gd name="T18" fmla="*/ 504 w 969"/>
                <a:gd name="T19" fmla="*/ 811 h 1192"/>
                <a:gd name="T20" fmla="*/ 706 w 969"/>
                <a:gd name="T21" fmla="*/ 679 h 1192"/>
                <a:gd name="T22" fmla="*/ 712 w 969"/>
                <a:gd name="T23" fmla="*/ 679 h 1192"/>
                <a:gd name="T24" fmla="*/ 724 w 969"/>
                <a:gd name="T25" fmla="*/ 673 h 1192"/>
                <a:gd name="T26" fmla="*/ 765 w 969"/>
                <a:gd name="T27" fmla="*/ 655 h 1192"/>
                <a:gd name="T28" fmla="*/ 789 w 969"/>
                <a:gd name="T29" fmla="*/ 649 h 1192"/>
                <a:gd name="T30" fmla="*/ 801 w 969"/>
                <a:gd name="T31" fmla="*/ 637 h 1192"/>
                <a:gd name="T32" fmla="*/ 807 w 969"/>
                <a:gd name="T33" fmla="*/ 625 h 1192"/>
                <a:gd name="T34" fmla="*/ 801 w 969"/>
                <a:gd name="T35" fmla="*/ 619 h 1192"/>
                <a:gd name="T36" fmla="*/ 795 w 969"/>
                <a:gd name="T37" fmla="*/ 607 h 1192"/>
                <a:gd name="T38" fmla="*/ 795 w 969"/>
                <a:gd name="T39" fmla="*/ 579 h 1192"/>
                <a:gd name="T40" fmla="*/ 807 w 969"/>
                <a:gd name="T41" fmla="*/ 549 h 1192"/>
                <a:gd name="T42" fmla="*/ 819 w 969"/>
                <a:gd name="T43" fmla="*/ 519 h 1192"/>
                <a:gd name="T44" fmla="*/ 837 w 969"/>
                <a:gd name="T45" fmla="*/ 489 h 1192"/>
                <a:gd name="T46" fmla="*/ 849 w 969"/>
                <a:gd name="T47" fmla="*/ 459 h 1192"/>
                <a:gd name="T48" fmla="*/ 857 w 969"/>
                <a:gd name="T49" fmla="*/ 441 h 1192"/>
                <a:gd name="T50" fmla="*/ 865 w 969"/>
                <a:gd name="T51" fmla="*/ 435 h 1192"/>
                <a:gd name="T52" fmla="*/ 865 w 969"/>
                <a:gd name="T53" fmla="*/ 351 h 1192"/>
                <a:gd name="T54" fmla="*/ 865 w 969"/>
                <a:gd name="T55" fmla="*/ 345 h 1192"/>
                <a:gd name="T56" fmla="*/ 871 w 969"/>
                <a:gd name="T57" fmla="*/ 339 h 1192"/>
                <a:gd name="T58" fmla="*/ 889 w 969"/>
                <a:gd name="T59" fmla="*/ 309 h 1192"/>
                <a:gd name="T60" fmla="*/ 901 w 969"/>
                <a:gd name="T61" fmla="*/ 273 h 1192"/>
                <a:gd name="T62" fmla="*/ 913 w 969"/>
                <a:gd name="T63" fmla="*/ 243 h 1192"/>
                <a:gd name="T64" fmla="*/ 919 w 969"/>
                <a:gd name="T65" fmla="*/ 231 h 1192"/>
                <a:gd name="T66" fmla="*/ 925 w 969"/>
                <a:gd name="T67" fmla="*/ 219 h 1192"/>
                <a:gd name="T68" fmla="*/ 943 w 969"/>
                <a:gd name="T69" fmla="*/ 173 h 1192"/>
                <a:gd name="T70" fmla="*/ 961 w 969"/>
                <a:gd name="T71" fmla="*/ 137 h 1192"/>
                <a:gd name="T72" fmla="*/ 967 w 969"/>
                <a:gd name="T73" fmla="*/ 125 h 1192"/>
                <a:gd name="T74" fmla="*/ 967 w 969"/>
                <a:gd name="T75" fmla="*/ 119 h 1192"/>
                <a:gd name="T76" fmla="*/ 985 w 969"/>
                <a:gd name="T77" fmla="*/ 0 h 1192"/>
                <a:gd name="T78" fmla="*/ 961 w 969"/>
                <a:gd name="T79" fmla="*/ 47 h 1192"/>
                <a:gd name="T80" fmla="*/ 795 w 969"/>
                <a:gd name="T81" fmla="*/ 113 h 1192"/>
                <a:gd name="T82" fmla="*/ 718 w 969"/>
                <a:gd name="T83" fmla="*/ 161 h 1192"/>
                <a:gd name="T84" fmla="*/ 468 w 969"/>
                <a:gd name="T85" fmla="*/ 237 h 1192"/>
                <a:gd name="T86" fmla="*/ 285 w 969"/>
                <a:gd name="T87" fmla="*/ 291 h 1192"/>
                <a:gd name="T88" fmla="*/ 177 w 969"/>
                <a:gd name="T89" fmla="*/ 297 h 1192"/>
                <a:gd name="T90" fmla="*/ 12 w 969"/>
                <a:gd name="T91" fmla="*/ 489 h 1192"/>
                <a:gd name="T92" fmla="*/ 0 w 969"/>
                <a:gd name="T93" fmla="*/ 513 h 1192"/>
                <a:gd name="T94" fmla="*/ 0 w 969"/>
                <a:gd name="T95" fmla="*/ 1198 h 1192"/>
                <a:gd name="T96" fmla="*/ 96 w 969"/>
                <a:gd name="T97" fmla="*/ 1192 h 1192"/>
                <a:gd name="T98" fmla="*/ 327 w 969"/>
                <a:gd name="T99" fmla="*/ 1198 h 1192"/>
                <a:gd name="T100" fmla="*/ 327 w 969"/>
                <a:gd name="T101" fmla="*/ 1198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50 w 2176"/>
                <a:gd name="T1" fmla="*/ 775 h 1505"/>
                <a:gd name="T2" fmla="*/ 1210 w 2176"/>
                <a:gd name="T3" fmla="*/ 1243 h 1505"/>
                <a:gd name="T4" fmla="*/ 972 w 2176"/>
                <a:gd name="T5" fmla="*/ 1201 h 1505"/>
                <a:gd name="T6" fmla="*/ 735 w 2176"/>
                <a:gd name="T7" fmla="*/ 1135 h 1505"/>
                <a:gd name="T8" fmla="*/ 450 w 2176"/>
                <a:gd name="T9" fmla="*/ 1117 h 1505"/>
                <a:gd name="T10" fmla="*/ 0 w 2176"/>
                <a:gd name="T11" fmla="*/ 1087 h 1505"/>
                <a:gd name="T12" fmla="*/ 30 w 2176"/>
                <a:gd name="T13" fmla="*/ 1123 h 1505"/>
                <a:gd name="T14" fmla="*/ 504 w 2176"/>
                <a:gd name="T15" fmla="*/ 1141 h 1505"/>
                <a:gd name="T16" fmla="*/ 789 w 2176"/>
                <a:gd name="T17" fmla="*/ 1195 h 1505"/>
                <a:gd name="T18" fmla="*/ 1150 w 2176"/>
                <a:gd name="T19" fmla="*/ 1313 h 1505"/>
                <a:gd name="T20" fmla="*/ 1086 w 2176"/>
                <a:gd name="T21" fmla="*/ 1331 h 1505"/>
                <a:gd name="T22" fmla="*/ 723 w 2176"/>
                <a:gd name="T23" fmla="*/ 1517 h 1505"/>
                <a:gd name="T24" fmla="*/ 777 w 2176"/>
                <a:gd name="T25" fmla="*/ 1493 h 1505"/>
                <a:gd name="T26" fmla="*/ 877 w 2176"/>
                <a:gd name="T27" fmla="*/ 1451 h 1505"/>
                <a:gd name="T28" fmla="*/ 1038 w 2176"/>
                <a:gd name="T29" fmla="*/ 1367 h 1505"/>
                <a:gd name="T30" fmla="*/ 1234 w 2176"/>
                <a:gd name="T31" fmla="*/ 1307 h 1505"/>
                <a:gd name="T32" fmla="*/ 1287 w 2176"/>
                <a:gd name="T33" fmla="*/ 1231 h 1505"/>
                <a:gd name="T34" fmla="*/ 1660 w 2176"/>
                <a:gd name="T35" fmla="*/ 1051 h 1505"/>
                <a:gd name="T36" fmla="*/ 1963 w 2176"/>
                <a:gd name="T37" fmla="*/ 961 h 1505"/>
                <a:gd name="T38" fmla="*/ 2212 w 2176"/>
                <a:gd name="T39" fmla="*/ 829 h 1505"/>
                <a:gd name="T40" fmla="*/ 1993 w 2176"/>
                <a:gd name="T41" fmla="*/ 919 h 1505"/>
                <a:gd name="T42" fmla="*/ 1684 w 2176"/>
                <a:gd name="T43" fmla="*/ 997 h 1505"/>
                <a:gd name="T44" fmla="*/ 1363 w 2176"/>
                <a:gd name="T45" fmla="*/ 1159 h 1505"/>
                <a:gd name="T46" fmla="*/ 1525 w 2176"/>
                <a:gd name="T47" fmla="*/ 913 h 1505"/>
                <a:gd name="T48" fmla="*/ 1648 w 2176"/>
                <a:gd name="T49" fmla="*/ 549 h 1505"/>
                <a:gd name="T50" fmla="*/ 1768 w 2176"/>
                <a:gd name="T51" fmla="*/ 376 h 1505"/>
                <a:gd name="T52" fmla="*/ 2011 w 2176"/>
                <a:gd name="T53" fmla="*/ 60 h 1505"/>
                <a:gd name="T54" fmla="*/ 2035 w 2176"/>
                <a:gd name="T55" fmla="*/ 0 h 1505"/>
                <a:gd name="T56" fmla="*/ 2005 w 2176"/>
                <a:gd name="T57" fmla="*/ 0 h 1505"/>
                <a:gd name="T58" fmla="*/ 1624 w 2176"/>
                <a:gd name="T59" fmla="*/ 484 h 1505"/>
                <a:gd name="T60" fmla="*/ 1501 w 2176"/>
                <a:gd name="T61" fmla="*/ 895 h 1505"/>
                <a:gd name="T62" fmla="*/ 1275 w 2176"/>
                <a:gd name="T63" fmla="*/ 1183 h 1505"/>
                <a:gd name="T64" fmla="*/ 1150 w 2176"/>
                <a:gd name="T65" fmla="*/ 913 h 1505"/>
                <a:gd name="T66" fmla="*/ 1026 w 2176"/>
                <a:gd name="T67" fmla="*/ 544 h 1505"/>
                <a:gd name="T68" fmla="*/ 901 w 2176"/>
                <a:gd name="T69" fmla="*/ 222 h 1505"/>
                <a:gd name="T70" fmla="*/ 801 w 2176"/>
                <a:gd name="T71" fmla="*/ 0 h 1505"/>
                <a:gd name="T72" fmla="*/ 765 w 2176"/>
                <a:gd name="T73" fmla="*/ 0 h 1505"/>
                <a:gd name="T74" fmla="*/ 919 w 2176"/>
                <a:gd name="T75" fmla="*/ 358 h 1505"/>
                <a:gd name="T76" fmla="*/ 1050 w 2176"/>
                <a:gd name="T77" fmla="*/ 775 h 1505"/>
                <a:gd name="T78" fmla="*/ 1050 w 2176"/>
                <a:gd name="T79" fmla="*/ 775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5 w 813"/>
                <a:gd name="T1" fmla="*/ 568 h 804"/>
                <a:gd name="T2" fmla="*/ 333 w 813"/>
                <a:gd name="T3" fmla="*/ 442 h 804"/>
                <a:gd name="T4" fmla="*/ 654 w 813"/>
                <a:gd name="T5" fmla="*/ 220 h 804"/>
                <a:gd name="T6" fmla="*/ 825 w 813"/>
                <a:gd name="T7" fmla="*/ 0 h 804"/>
                <a:gd name="T8" fmla="*/ 687 w 813"/>
                <a:gd name="T9" fmla="*/ 150 h 804"/>
                <a:gd name="T10" fmla="*/ 148 w 813"/>
                <a:gd name="T11" fmla="*/ 508 h 804"/>
                <a:gd name="T12" fmla="*/ 0 w 813"/>
                <a:gd name="T13" fmla="*/ 740 h 804"/>
                <a:gd name="T14" fmla="*/ 0 w 813"/>
                <a:gd name="T15" fmla="*/ 812 h 804"/>
                <a:gd name="T16" fmla="*/ 165 w 813"/>
                <a:gd name="T17" fmla="*/ 568 h 804"/>
                <a:gd name="T18" fmla="*/ 165 w 813"/>
                <a:gd name="T19" fmla="*/ 568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8 w 759"/>
                <a:gd name="T1" fmla="*/ 66 h 107"/>
                <a:gd name="T2" fmla="*/ 771 w 759"/>
                <a:gd name="T3" fmla="*/ 0 h 107"/>
                <a:gd name="T4" fmla="*/ 504 w 759"/>
                <a:gd name="T5" fmla="*/ 36 h 107"/>
                <a:gd name="T6" fmla="*/ 142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8 w 759"/>
                <a:gd name="T15" fmla="*/ 66 h 107"/>
                <a:gd name="T16" fmla="*/ 468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11 w 3169"/>
                <a:gd name="T1" fmla="*/ 243 h 743"/>
                <a:gd name="T2" fmla="*/ 1762 w 3169"/>
                <a:gd name="T3" fmla="*/ 237 h 743"/>
                <a:gd name="T4" fmla="*/ 2123 w 3169"/>
                <a:gd name="T5" fmla="*/ 255 h 743"/>
                <a:gd name="T6" fmla="*/ 2545 w 3169"/>
                <a:gd name="T7" fmla="*/ 237 h 743"/>
                <a:gd name="T8" fmla="*/ 3221 w 3169"/>
                <a:gd name="T9" fmla="*/ 208 h 743"/>
                <a:gd name="T10" fmla="*/ 3167 w 3169"/>
                <a:gd name="T11" fmla="*/ 190 h 743"/>
                <a:gd name="T12" fmla="*/ 2462 w 3169"/>
                <a:gd name="T13" fmla="*/ 225 h 743"/>
                <a:gd name="T14" fmla="*/ 2035 w 3169"/>
                <a:gd name="T15" fmla="*/ 225 h 743"/>
                <a:gd name="T16" fmla="*/ 1483 w 3169"/>
                <a:gd name="T17" fmla="*/ 190 h 743"/>
                <a:gd name="T18" fmla="*/ 1567 w 3169"/>
                <a:gd name="T19" fmla="*/ 168 h 743"/>
                <a:gd name="T20" fmla="*/ 2071 w 3169"/>
                <a:gd name="T21" fmla="*/ 0 h 743"/>
                <a:gd name="T22" fmla="*/ 1993 w 3169"/>
                <a:gd name="T23" fmla="*/ 24 h 743"/>
                <a:gd name="T24" fmla="*/ 1868 w 3169"/>
                <a:gd name="T25" fmla="*/ 66 h 743"/>
                <a:gd name="T26" fmla="*/ 1630 w 3169"/>
                <a:gd name="T27" fmla="*/ 138 h 743"/>
                <a:gd name="T28" fmla="*/ 1362 w 3169"/>
                <a:gd name="T29" fmla="*/ 202 h 743"/>
                <a:gd name="T30" fmla="*/ 1288 w 3169"/>
                <a:gd name="T31" fmla="*/ 255 h 743"/>
                <a:gd name="T32" fmla="*/ 777 w 3169"/>
                <a:gd name="T33" fmla="*/ 417 h 743"/>
                <a:gd name="T34" fmla="*/ 339 w 3169"/>
                <a:gd name="T35" fmla="*/ 507 h 743"/>
                <a:gd name="T36" fmla="*/ 0 w 3169"/>
                <a:gd name="T37" fmla="*/ 625 h 743"/>
                <a:gd name="T38" fmla="*/ 303 w 3169"/>
                <a:gd name="T39" fmla="*/ 543 h 743"/>
                <a:gd name="T40" fmla="*/ 747 w 3169"/>
                <a:gd name="T41" fmla="*/ 453 h 743"/>
                <a:gd name="T42" fmla="*/ 1198 w 3169"/>
                <a:gd name="T43" fmla="*/ 315 h 743"/>
                <a:gd name="T44" fmla="*/ 997 w 3169"/>
                <a:gd name="T45" fmla="*/ 495 h 743"/>
                <a:gd name="T46" fmla="*/ 883 w 3169"/>
                <a:gd name="T47" fmla="*/ 751 h 743"/>
                <a:gd name="T48" fmla="*/ 877 w 3169"/>
                <a:gd name="T49" fmla="*/ 751 h 743"/>
                <a:gd name="T50" fmla="*/ 949 w 3169"/>
                <a:gd name="T51" fmla="*/ 751 h 743"/>
                <a:gd name="T52" fmla="*/ 1038 w 3169"/>
                <a:gd name="T53" fmla="*/ 501 h 743"/>
                <a:gd name="T54" fmla="*/ 1317 w 3169"/>
                <a:gd name="T55" fmla="*/ 285 h 743"/>
                <a:gd name="T56" fmla="*/ 1555 w 3169"/>
                <a:gd name="T57" fmla="*/ 453 h 743"/>
                <a:gd name="T58" fmla="*/ 1798 w 3169"/>
                <a:gd name="T59" fmla="*/ 685 h 743"/>
                <a:gd name="T60" fmla="*/ 1886 w 3169"/>
                <a:gd name="T61" fmla="*/ 751 h 743"/>
                <a:gd name="T62" fmla="*/ 1951 w 3169"/>
                <a:gd name="T63" fmla="*/ 751 h 743"/>
                <a:gd name="T64" fmla="*/ 1720 w 3169"/>
                <a:gd name="T65" fmla="*/ 531 h 743"/>
                <a:gd name="T66" fmla="*/ 1411 w 3169"/>
                <a:gd name="T67" fmla="*/ 243 h 743"/>
                <a:gd name="T68" fmla="*/ 1411 w 3169"/>
                <a:gd name="T69" fmla="*/ 243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3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4114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13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4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13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097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74 w 2153"/>
                <a:gd name="T1" fmla="*/ 859 h 1930"/>
                <a:gd name="T2" fmla="*/ 1969 w 2153"/>
                <a:gd name="T3" fmla="*/ 1027 h 1930"/>
                <a:gd name="T4" fmla="*/ 2087 w 2153"/>
                <a:gd name="T5" fmla="*/ 1176 h 1930"/>
                <a:gd name="T6" fmla="*/ 2153 w 2153"/>
                <a:gd name="T7" fmla="*/ 1258 h 1930"/>
                <a:gd name="T8" fmla="*/ 2189 w 2153"/>
                <a:gd name="T9" fmla="*/ 1306 h 1930"/>
                <a:gd name="T10" fmla="*/ 1921 w 2153"/>
                <a:gd name="T11" fmla="*/ 985 h 1930"/>
                <a:gd name="T12" fmla="*/ 1892 w 2153"/>
                <a:gd name="T13" fmla="*/ 937 h 1930"/>
                <a:gd name="T14" fmla="*/ 1812 w 2153"/>
                <a:gd name="T15" fmla="*/ 1252 h 1930"/>
                <a:gd name="T16" fmla="*/ 1798 w 2153"/>
                <a:gd name="T17" fmla="*/ 1498 h 1930"/>
                <a:gd name="T18" fmla="*/ 1850 w 2153"/>
                <a:gd name="T19" fmla="*/ 1922 h 1930"/>
                <a:gd name="T20" fmla="*/ 1819 w 2153"/>
                <a:gd name="T21" fmla="*/ 1946 h 1930"/>
                <a:gd name="T22" fmla="*/ 1774 w 2153"/>
                <a:gd name="T23" fmla="*/ 1546 h 1930"/>
                <a:gd name="T24" fmla="*/ 1756 w 2153"/>
                <a:gd name="T25" fmla="*/ 1300 h 1930"/>
                <a:gd name="T26" fmla="*/ 1792 w 2153"/>
                <a:gd name="T27" fmla="*/ 1093 h 1930"/>
                <a:gd name="T28" fmla="*/ 1798 w 2153"/>
                <a:gd name="T29" fmla="*/ 883 h 1930"/>
                <a:gd name="T30" fmla="*/ 1288 w 2153"/>
                <a:gd name="T31" fmla="*/ 1015 h 1930"/>
                <a:gd name="T32" fmla="*/ 837 w 2153"/>
                <a:gd name="T33" fmla="*/ 1140 h 1930"/>
                <a:gd name="T34" fmla="*/ 327 w 2153"/>
                <a:gd name="T35" fmla="*/ 1324 h 1930"/>
                <a:gd name="T36" fmla="*/ 18 w 2153"/>
                <a:gd name="T37" fmla="*/ 1432 h 1930"/>
                <a:gd name="T38" fmla="*/ 315 w 2153"/>
                <a:gd name="T39" fmla="*/ 1294 h 1930"/>
                <a:gd name="T40" fmla="*/ 694 w 2153"/>
                <a:gd name="T41" fmla="*/ 1152 h 1930"/>
                <a:gd name="T42" fmla="*/ 1038 w 2153"/>
                <a:gd name="T43" fmla="*/ 1045 h 1930"/>
                <a:gd name="T44" fmla="*/ 1435 w 2153"/>
                <a:gd name="T45" fmla="*/ 937 h 1930"/>
                <a:gd name="T46" fmla="*/ 1720 w 2153"/>
                <a:gd name="T47" fmla="*/ 823 h 1930"/>
                <a:gd name="T48" fmla="*/ 1357 w 2153"/>
                <a:gd name="T49" fmla="*/ 627 h 1930"/>
                <a:gd name="T50" fmla="*/ 877 w 2153"/>
                <a:gd name="T51" fmla="*/ 519 h 1930"/>
                <a:gd name="T52" fmla="*/ 231 w 2153"/>
                <a:gd name="T53" fmla="*/ 161 h 1930"/>
                <a:gd name="T54" fmla="*/ 0 w 2153"/>
                <a:gd name="T55" fmla="*/ 83 h 1930"/>
                <a:gd name="T56" fmla="*/ 333 w 2153"/>
                <a:gd name="T57" fmla="*/ 179 h 1930"/>
                <a:gd name="T58" fmla="*/ 724 w 2153"/>
                <a:gd name="T59" fmla="*/ 387 h 1930"/>
                <a:gd name="T60" fmla="*/ 949 w 2153"/>
                <a:gd name="T61" fmla="*/ 495 h 1930"/>
                <a:gd name="T62" fmla="*/ 1375 w 2153"/>
                <a:gd name="T63" fmla="*/ 597 h 1930"/>
                <a:gd name="T64" fmla="*/ 1678 w 2153"/>
                <a:gd name="T65" fmla="*/ 751 h 1930"/>
                <a:gd name="T66" fmla="*/ 1447 w 2153"/>
                <a:gd name="T67" fmla="*/ 465 h 1930"/>
                <a:gd name="T68" fmla="*/ 1306 w 2153"/>
                <a:gd name="T69" fmla="*/ 191 h 1930"/>
                <a:gd name="T70" fmla="*/ 1174 w 2153"/>
                <a:gd name="T71" fmla="*/ 0 h 1930"/>
                <a:gd name="T72" fmla="*/ 1363 w 2153"/>
                <a:gd name="T73" fmla="*/ 215 h 1930"/>
                <a:gd name="T74" fmla="*/ 1513 w 2153"/>
                <a:gd name="T75" fmla="*/ 489 h 1930"/>
                <a:gd name="T76" fmla="*/ 1774 w 2153"/>
                <a:gd name="T77" fmla="*/ 811 h 1930"/>
                <a:gd name="T78" fmla="*/ 1874 w 2153"/>
                <a:gd name="T79" fmla="*/ 859 h 1930"/>
                <a:gd name="T80" fmla="*/ 1874 w 2153"/>
                <a:gd name="T81" fmla="*/ 859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413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413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13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413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FA1B59-9AB1-4EF8-9FF1-BE5D6E6883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2122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8.xm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53;&#1072;&#1091;&#1082;&#1086;&#1074;&#1086;-&#1084;&#1077;&#1090;&#1086;&#1076;&#1080;&#1095;&#1085;&#1072;%20&#1076;&#1110;&#1103;&#1083;&#1100;&#1085;&#1110;&#1089;&#1090;&#1100;/&#1058;&#1074;&#1086;&#1088;&#1095;&#1072;%20&#1076;&#1110;&#1103;&#1083;&#1100;&#1085;&#1110;&#1089;&#1090;&#1100;/&#1059;&#1095;&#1080;&#1090;&#1077;&#1083;&#1100;%20&#1088;&#1086;&#1082;&#1091;%202011.%20&#1041;&#1072;&#1085;&#1085;&#1080;&#1082;%20&#1052;.&#1054;/&#1054;&#1087;&#1080;&#1089;%20&#1076;&#1086;&#1089;&#1074;&#1110;&#1076;&#1091;%20&#1041;&#1072;&#1085;&#1085;&#1080;&#1082;%20&#1052;.&#1054;..docx" TargetMode="External"/><Relationship Id="rId2" Type="http://schemas.openxmlformats.org/officeDocument/2006/relationships/hyperlink" Target="&#1053;&#1072;&#1091;&#1082;&#1086;&#1074;&#1086;-&#1084;&#1077;&#1090;&#1086;&#1076;&#1080;&#1095;&#1085;&#1072;%20&#1076;&#1110;&#1103;&#1083;&#1100;&#1085;&#1110;&#1089;&#1090;&#1100;/&#1058;&#1074;&#1086;&#1088;&#1095;&#1072;%20&#1076;&#1110;&#1103;&#1083;&#1100;&#1085;&#1110;&#1089;&#1090;&#1100;/&#1050;&#1086;&#1085;&#1082;&#1091;&#1088;&#1089;&#1085;&#1072;%20&#1088;&#1086;&#1073;&#1086;&#1090;&#1072;.doc" TargetMode="External"/><Relationship Id="rId1" Type="http://schemas.openxmlformats.org/officeDocument/2006/relationships/slideLayout" Target="../slideLayouts/slideLayout203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08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44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8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jpeg"/><Relationship Id="rId7" Type="http://schemas.openxmlformats.org/officeDocument/2006/relationships/image" Target="../media/image61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66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8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73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84.xml"/><Relationship Id="rId4" Type="http://schemas.openxmlformats.org/officeDocument/2006/relationships/image" Target="../media/image7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3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312.xml"/><Relationship Id="rId4" Type="http://schemas.openxmlformats.org/officeDocument/2006/relationships/image" Target="../media/image7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301.xml"/><Relationship Id="rId5" Type="http://schemas.openxmlformats.org/officeDocument/2006/relationships/image" Target="../media/image76.png"/><Relationship Id="rId4" Type="http://schemas.openxmlformats.org/officeDocument/2006/relationships/image" Target="../media/image7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64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14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36.xml"/><Relationship Id="rId4" Type="http://schemas.openxmlformats.org/officeDocument/2006/relationships/image" Target="../media/image8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36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1" name="Picture 15" descr="DSC00312"/>
          <p:cNvPicPr>
            <a:picLocks noGrp="1" noChangeAspect="1" noChangeArrowheads="1"/>
          </p:cNvPicPr>
          <p:nvPr>
            <p:ph type="ctrTitle" sz="quarter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159" y="0"/>
            <a:ext cx="5190002" cy="386104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296744" cy="2423120"/>
          </a:xfrm>
        </p:spPr>
        <p:txBody>
          <a:bodyPr/>
          <a:lstStyle/>
          <a:p>
            <a:r>
              <a:rPr lang="uk-UA" sz="4000" dirty="0" smtClean="0">
                <a:solidFill>
                  <a:schemeClr val="tx1">
                    <a:lumMod val="95000"/>
                  </a:schemeClr>
                </a:solidFill>
              </a:rPr>
              <a:t>Досвід роботи</a:t>
            </a:r>
          </a:p>
          <a:p>
            <a:r>
              <a:rPr lang="uk-UA" sz="4000" dirty="0">
                <a:solidFill>
                  <a:schemeClr val="tx1">
                    <a:lumMod val="95000"/>
                  </a:schemeClr>
                </a:solidFill>
              </a:rPr>
              <a:t>в</a:t>
            </a:r>
            <a:r>
              <a:rPr lang="uk-UA" sz="4000" dirty="0" smtClean="0">
                <a:solidFill>
                  <a:schemeClr val="tx1">
                    <a:lumMod val="95000"/>
                  </a:schemeClr>
                </a:solidFill>
              </a:rPr>
              <a:t>чителя початкових класів</a:t>
            </a:r>
          </a:p>
          <a:p>
            <a:r>
              <a:rPr lang="uk-UA" sz="4000" dirty="0" err="1" smtClean="0">
                <a:solidFill>
                  <a:schemeClr val="tx1">
                    <a:lumMod val="95000"/>
                  </a:schemeClr>
                </a:solidFill>
              </a:rPr>
              <a:t>Малоданилівського</a:t>
            </a:r>
            <a:r>
              <a:rPr lang="uk-UA" sz="4000" dirty="0" smtClean="0">
                <a:solidFill>
                  <a:schemeClr val="tx1">
                    <a:lumMod val="95000"/>
                  </a:schemeClr>
                </a:solidFill>
              </a:rPr>
              <a:t> ліцею</a:t>
            </a:r>
          </a:p>
          <a:p>
            <a:r>
              <a:rPr lang="uk-UA" sz="4000" dirty="0" err="1" smtClean="0">
                <a:solidFill>
                  <a:schemeClr val="tx1">
                    <a:lumMod val="95000"/>
                  </a:schemeClr>
                </a:solidFill>
              </a:rPr>
              <a:t>Долженко</a:t>
            </a:r>
            <a:r>
              <a:rPr lang="uk-UA" sz="4000" dirty="0" smtClean="0">
                <a:solidFill>
                  <a:schemeClr val="tx1">
                    <a:lumMod val="95000"/>
                  </a:schemeClr>
                </a:solidFill>
              </a:rPr>
              <a:t> Марини Іванівни</a:t>
            </a:r>
          </a:p>
          <a:p>
            <a:endParaRPr lang="uk-UA" dirty="0"/>
          </a:p>
          <a:p>
            <a:endParaRPr lang="ru-R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106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85800" y="1066800"/>
              <a:ext cx="6350" cy="1588"/>
            </p14:xfrm>
          </p:contentPart>
        </mc:Choice>
        <mc:Fallback xmlns="">
          <p:pic>
            <p:nvPicPr>
              <p:cNvPr id="4106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8514" y="988988"/>
                <a:ext cx="40922" cy="15721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01164057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 dirty="0" smtClean="0"/>
          </a:p>
        </p:txBody>
      </p:sp>
      <p:pic>
        <p:nvPicPr>
          <p:cNvPr id="53257" name="Picture 9" descr="DSC0048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649" y="260648"/>
            <a:ext cx="3491402" cy="26180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3258" name="Picture 10" descr="DSC0057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33236" y="260648"/>
            <a:ext cx="3317819" cy="248791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3259" name="Picture 11" descr="IMG_027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0732" y="3836655"/>
            <a:ext cx="3614936" cy="271071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3260" name="Picture 12" descr="IMG_050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00122" y="3935688"/>
            <a:ext cx="3265877" cy="244896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3347864" y="2420887"/>
            <a:ext cx="295232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 Під час проведення уроків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>
                <a:solidFill>
                  <a:srgbClr val="FFFFFF"/>
                </a:solidFill>
              </a:rPr>
              <a:t> </a:t>
            </a:r>
            <a:r>
              <a:rPr lang="uk-UA" altLang="ru-RU" sz="1800" dirty="0" smtClean="0">
                <a:solidFill>
                  <a:srgbClr val="FFFFFF"/>
                </a:solidFill>
              </a:rPr>
              <a:t> постійно використовую          групові,парні,індивідуальні,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 фронтальні форми роботи</a:t>
            </a:r>
          </a:p>
        </p:txBody>
      </p:sp>
      <p:sp>
        <p:nvSpPr>
          <p:cNvPr id="10248" name="Text Box 14"/>
          <p:cNvSpPr txBox="1">
            <a:spLocks noChangeArrowheads="1"/>
          </p:cNvSpPr>
          <p:nvPr/>
        </p:nvSpPr>
        <p:spPr bwMode="auto">
          <a:xfrm>
            <a:off x="611560" y="3042095"/>
            <a:ext cx="14966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dirty="0" err="1" smtClean="0">
                <a:solidFill>
                  <a:srgbClr val="FFFFFF"/>
                </a:solidFill>
              </a:rPr>
              <a:t>Гра</a:t>
            </a:r>
            <a:r>
              <a:rPr lang="ru-RU" altLang="ru-RU" sz="1800" dirty="0" smtClean="0">
                <a:solidFill>
                  <a:srgbClr val="FFFFFF"/>
                </a:solidFill>
              </a:rPr>
              <a:t> </a:t>
            </a:r>
            <a:r>
              <a:rPr lang="en-US" altLang="ru-RU" sz="1800" dirty="0" smtClean="0">
                <a:solidFill>
                  <a:srgbClr val="FFFFFF"/>
                </a:solidFill>
              </a:rPr>
              <a:t>‘’</a:t>
            </a:r>
            <a:r>
              <a:rPr lang="ru-RU" altLang="ru-RU" sz="1800" dirty="0" smtClean="0">
                <a:solidFill>
                  <a:srgbClr val="FFFFFF"/>
                </a:solidFill>
              </a:rPr>
              <a:t>Так – н</a:t>
            </a:r>
            <a:r>
              <a:rPr lang="uk-UA" altLang="ru-RU" sz="1800" dirty="0" smtClean="0">
                <a:solidFill>
                  <a:srgbClr val="FFFFFF"/>
                </a:solidFill>
              </a:rPr>
              <a:t>і “</a:t>
            </a:r>
            <a:endParaRPr lang="ru-RU" altLang="ru-RU" sz="1800" dirty="0" smtClean="0">
              <a:solidFill>
                <a:srgbClr val="FFFFFF"/>
              </a:solidFill>
            </a:endParaRPr>
          </a:p>
        </p:txBody>
      </p:sp>
      <p:sp>
        <p:nvSpPr>
          <p:cNvPr id="10249" name="Text Box 15"/>
          <p:cNvSpPr txBox="1">
            <a:spLocks noChangeArrowheads="1"/>
          </p:cNvSpPr>
          <p:nvPr/>
        </p:nvSpPr>
        <p:spPr bwMode="auto">
          <a:xfrm>
            <a:off x="6660231" y="3021051"/>
            <a:ext cx="223224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       </a:t>
            </a:r>
            <a:r>
              <a:rPr lang="uk-UA" altLang="ru-RU" sz="1600" dirty="0" smtClean="0">
                <a:solidFill>
                  <a:srgbClr val="FFFFFF"/>
                </a:solidFill>
              </a:rPr>
              <a:t>Робота в парі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dirty="0" smtClean="0">
                <a:solidFill>
                  <a:srgbClr val="FFFFFF"/>
                </a:solidFill>
              </a:rPr>
              <a:t>“ Обличчя до обличчя</a:t>
            </a:r>
            <a:r>
              <a:rPr lang="uk-UA" altLang="ru-RU" sz="1800" dirty="0" smtClean="0">
                <a:solidFill>
                  <a:srgbClr val="FFFFFF"/>
                </a:solidFill>
              </a:rPr>
              <a:t>”</a:t>
            </a:r>
            <a:endParaRPr lang="ru-RU" altLang="ru-RU" sz="1800" dirty="0" smtClean="0">
              <a:solidFill>
                <a:srgbClr val="FFFFFF"/>
              </a:solidFill>
            </a:endParaRPr>
          </a:p>
        </p:txBody>
      </p:sp>
      <p:sp>
        <p:nvSpPr>
          <p:cNvPr id="10250" name="Text Box 16"/>
          <p:cNvSpPr txBox="1">
            <a:spLocks noChangeArrowheads="1"/>
          </p:cNvSpPr>
          <p:nvPr/>
        </p:nvSpPr>
        <p:spPr bwMode="auto">
          <a:xfrm>
            <a:off x="762000" y="6095999"/>
            <a:ext cx="3233936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uk-UA" altLang="ru-RU" sz="1600" dirty="0" smtClean="0">
              <a:solidFill>
                <a:srgbClr val="FF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dirty="0" smtClean="0"/>
              <a:t>             Практична   робота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dirty="0" smtClean="0"/>
              <a:t>“ Орієнтування на       місцевості</a:t>
            </a:r>
            <a:r>
              <a:rPr lang="uk-UA" altLang="ru-RU" sz="1800" dirty="0" smtClean="0">
                <a:solidFill>
                  <a:srgbClr val="FFFFFF"/>
                </a:solidFill>
              </a:rPr>
              <a:t>”</a:t>
            </a:r>
            <a:endParaRPr lang="ru-RU" altLang="ru-RU" sz="1800" dirty="0" smtClean="0">
              <a:solidFill>
                <a:srgbClr val="FFFFFF"/>
              </a:solidFill>
            </a:endParaRPr>
          </a:p>
        </p:txBody>
      </p:sp>
      <p:sp>
        <p:nvSpPr>
          <p:cNvPr id="10251" name="Text Box 17"/>
          <p:cNvSpPr txBox="1">
            <a:spLocks noChangeArrowheads="1"/>
          </p:cNvSpPr>
          <p:nvPr/>
        </p:nvSpPr>
        <p:spPr bwMode="auto">
          <a:xfrm>
            <a:off x="4876800" y="6362700"/>
            <a:ext cx="4419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                            “ </a:t>
            </a:r>
            <a:r>
              <a:rPr lang="uk-UA" altLang="ru-RU" sz="1600" dirty="0" smtClean="0">
                <a:solidFill>
                  <a:srgbClr val="FFFFFF"/>
                </a:solidFill>
              </a:rPr>
              <a:t>Один – </a:t>
            </a:r>
            <a:r>
              <a:rPr lang="uk-UA" altLang="ru-RU" sz="1600" dirty="0" err="1" smtClean="0">
                <a:solidFill>
                  <a:srgbClr val="FFFFFF"/>
                </a:solidFill>
              </a:rPr>
              <a:t>удвох-</a:t>
            </a:r>
            <a:r>
              <a:rPr lang="uk-UA" altLang="ru-RU" sz="1600" dirty="0" smtClean="0">
                <a:solidFill>
                  <a:srgbClr val="FFFFFF"/>
                </a:solidFill>
              </a:rPr>
              <a:t> усі разом"</a:t>
            </a:r>
          </a:p>
        </p:txBody>
      </p:sp>
    </p:spTree>
    <p:extLst>
      <p:ext uri="{BB962C8B-B14F-4D97-AF65-F5344CB8AC3E}">
        <p14:creationId xmlns:p14="http://schemas.microsoft.com/office/powerpoint/2010/main" val="102366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323528" y="188640"/>
            <a:ext cx="8229600" cy="1290047"/>
          </a:xfrm>
        </p:spPr>
        <p:txBody>
          <a:bodyPr/>
          <a:lstStyle/>
          <a:p>
            <a:r>
              <a:rPr lang="uk-UA" dirty="0" smtClean="0">
                <a:solidFill>
                  <a:srgbClr val="00B050"/>
                </a:solidFill>
              </a:rPr>
              <a:t>ПРОЕКТНА ДІЯЛЬНІСТЬ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026" name="Picture 2" descr="F:\фото 1-4\уроки\IMG_275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67445"/>
            <a:ext cx="2918884" cy="218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:\фото 1-4\святий миколай\IMG_2907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25858"/>
            <a:ext cx="3642855" cy="2732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F:\фото 1-4\святий миколай\IMG_290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27729"/>
            <a:ext cx="3240360" cy="243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39552" y="1124744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002060"/>
                </a:solidFill>
              </a:rPr>
              <a:t> « Материки»        «</a:t>
            </a:r>
            <a:r>
              <a:rPr lang="uk-UA" sz="3600" dirty="0" smtClean="0">
                <a:solidFill>
                  <a:srgbClr val="002060"/>
                </a:solidFill>
              </a:rPr>
              <a:t>Зимова фантазія»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034" name="Picture 10" descr="F:\фото 1-4\святий миколай\IMG_290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53412"/>
            <a:ext cx="3319185" cy="248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4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152400"/>
            <a:ext cx="7502525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0357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3733800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altLang="ru-RU" sz="1800" dirty="0" smtClean="0"/>
              <a:t>     Виховна робота з класом має не менше значення, ніж навчальна діяльність. Діти  з великим задоволенням  беруть участь у позакласних заходах. Але всім виступам передує велика підготовча робота, що передбачає розвиток творчих здібностей учнів на уроках, під час виховних заходів. Моїм вихованцям дуже подобаються к години спілкування, пов’язані з творчими завданнями, різноманітні турніри, вікторини. Вони завжди із задоволенням беруть у них участь, весь час дуже активні.</a:t>
            </a:r>
            <a:endParaRPr lang="ru-RU" altLang="ru-RU" sz="1800" dirty="0" smtClean="0"/>
          </a:p>
          <a:p>
            <a:pPr eaLnBrk="1" hangingPunct="1">
              <a:lnSpc>
                <a:spcPct val="80000"/>
              </a:lnSpc>
              <a:defRPr/>
            </a:pPr>
            <a:endParaRPr lang="ru-RU" altLang="ru-RU" sz="2000" dirty="0" smtClean="0"/>
          </a:p>
        </p:txBody>
      </p:sp>
      <p:pic>
        <p:nvPicPr>
          <p:cNvPr id="100368" name="Picture 16" descr="DSC00360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53200" y="4914900"/>
            <a:ext cx="2590800" cy="1943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7" name="Text Box 17"/>
          <p:cNvSpPr txBox="1">
            <a:spLocks noChangeArrowheads="1"/>
          </p:cNvSpPr>
          <p:nvPr/>
        </p:nvSpPr>
        <p:spPr bwMode="auto">
          <a:xfrm>
            <a:off x="3657600" y="5219700"/>
            <a:ext cx="2671763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  Виховний захід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“ Прощавай початкова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          школа”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13318" name="Text Box 18"/>
          <p:cNvSpPr txBox="1">
            <a:spLocks noChangeArrowheads="1"/>
          </p:cNvSpPr>
          <p:nvPr/>
        </p:nvSpPr>
        <p:spPr bwMode="auto">
          <a:xfrm>
            <a:off x="6689725" y="4038600"/>
            <a:ext cx="18526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Акція милосердя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“Врятуй пташку!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13319" name="Text Box 19"/>
          <p:cNvSpPr txBox="1">
            <a:spLocks noChangeArrowheads="1"/>
          </p:cNvSpPr>
          <p:nvPr/>
        </p:nvSpPr>
        <p:spPr bwMode="auto">
          <a:xfrm>
            <a:off x="3962400" y="1333500"/>
            <a:ext cx="195738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Родинне свято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 “8 Березня” –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свято весни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 і жінок”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pic>
        <p:nvPicPr>
          <p:cNvPr id="13320" name="Picture 10" descr="C:\Users\Admin\Desktop\IMG_86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475" y="3124200"/>
            <a:ext cx="31432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3"/>
          </p:nvPr>
        </p:nvSpPr>
        <p:spPr>
          <a:xfrm flipV="1">
            <a:off x="7162800" y="6130925"/>
            <a:ext cx="1524000" cy="46038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3322" name="Объект 12" descr="C:\Users\Admin\Desktop\IMG_2467.JPG"/>
          <p:cNvPicPr>
            <a:picLocks noGrp="1"/>
          </p:cNvPicPr>
          <p:nvPr>
            <p:ph sz="quarter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19788" y="1079500"/>
            <a:ext cx="2919412" cy="2189163"/>
          </a:xfrm>
        </p:spPr>
      </p:pic>
    </p:spTree>
    <p:extLst>
      <p:ext uri="{BB962C8B-B14F-4D97-AF65-F5344CB8AC3E}">
        <p14:creationId xmlns:p14="http://schemas.microsoft.com/office/powerpoint/2010/main" val="168304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0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3" name="WordArt 11"/>
          <p:cNvSpPr>
            <a:spLocks noChangeArrowheads="1" noChangeShapeType="1" noTextEdit="1"/>
          </p:cNvSpPr>
          <p:nvPr/>
        </p:nvSpPr>
        <p:spPr bwMode="auto">
          <a:xfrm>
            <a:off x="1" y="277813"/>
            <a:ext cx="9144000" cy="1143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Со к о л и н а   к р а ї н а</a:t>
            </a:r>
          </a:p>
        </p:txBody>
      </p:sp>
      <p:pic>
        <p:nvPicPr>
          <p:cNvPr id="105480" name="Picture 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3600" y="1447800"/>
            <a:ext cx="3200400" cy="1858963"/>
          </a:xfrm>
        </p:spPr>
      </p:pic>
      <p:grpSp>
        <p:nvGrpSpPr>
          <p:cNvPr id="2" name="Diagram 22"/>
          <p:cNvGrpSpPr>
            <a:grpSpLocks/>
          </p:cNvGrpSpPr>
          <p:nvPr/>
        </p:nvGrpSpPr>
        <p:grpSpPr bwMode="auto">
          <a:xfrm>
            <a:off x="0" y="2743200"/>
            <a:ext cx="7848600" cy="4114800"/>
            <a:chOff x="288" y="2500"/>
            <a:chExt cx="2544" cy="1344"/>
          </a:xfrm>
        </p:grpSpPr>
        <p:sp>
          <p:nvSpPr>
            <p:cNvPr id="3" name="_s4100"/>
            <p:cNvSpPr>
              <a:spLocks noChangeShapeType="1"/>
            </p:cNvSpPr>
            <p:nvPr/>
          </p:nvSpPr>
          <p:spPr bwMode="auto">
            <a:xfrm flipH="1" flipV="1">
              <a:off x="1335" y="2946"/>
              <a:ext cx="112" cy="1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" name="_s4101"/>
            <p:cNvSpPr>
              <a:spLocks noChangeArrowheads="1"/>
            </p:cNvSpPr>
            <p:nvPr/>
          </p:nvSpPr>
          <p:spPr bwMode="auto">
            <a:xfrm>
              <a:off x="1062" y="2674"/>
              <a:ext cx="319" cy="31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300" b="0" i="0" u="none" strike="noStrike" cap="none" normalizeH="0" baseline="0" smtClean="0">
                  <a:ln>
                    <a:noFill/>
                  </a:ln>
                  <a:solidFill>
                    <a:srgbClr val="CC00CC"/>
                  </a:solidFill>
                  <a:effectLst/>
                  <a:latin typeface="Times New Roman" pitchFamily="18" charset="0"/>
                </a:rPr>
                <a:t>Дружнє</a:t>
              </a:r>
              <a:endParaRPr kumimoji="0" lang="ru-RU" altLang="ru-RU" sz="2300" b="0" i="0" u="none" strike="noStrike" cap="none" normalizeH="0" baseline="0" smtClean="0">
                <a:ln>
                  <a:noFill/>
                </a:ln>
                <a:solidFill>
                  <a:srgbClr val="CC00CC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" name="_s4102"/>
            <p:cNvSpPr>
              <a:spLocks noChangeShapeType="1"/>
            </p:cNvSpPr>
            <p:nvPr/>
          </p:nvSpPr>
          <p:spPr bwMode="auto">
            <a:xfrm flipH="1">
              <a:off x="1242" y="3171"/>
              <a:ext cx="159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_s4103"/>
            <p:cNvSpPr>
              <a:spLocks noChangeArrowheads="1"/>
            </p:cNvSpPr>
            <p:nvPr/>
          </p:nvSpPr>
          <p:spPr bwMode="auto">
            <a:xfrm>
              <a:off x="922" y="3013"/>
              <a:ext cx="319" cy="31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300" b="0" i="0" u="none" strike="noStrike" cap="none" normalizeH="0" baseline="0" smtClean="0">
                  <a:ln>
                    <a:noFill/>
                  </a:ln>
                  <a:solidFill>
                    <a:srgbClr val="33CC33"/>
                  </a:solidFill>
                  <a:effectLst/>
                  <a:latin typeface="Times New Roman" pitchFamily="18" charset="0"/>
                </a:rPr>
                <a:t>Славне</a:t>
              </a:r>
              <a:endParaRPr kumimoji="0" lang="ru-RU" altLang="ru-RU" sz="2300" b="0" i="0" u="none" strike="noStrike" cap="none" normalizeH="0" baseline="0" smtClean="0">
                <a:ln>
                  <a:noFill/>
                </a:ln>
                <a:solidFill>
                  <a:srgbClr val="33CC33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" name="_s4104"/>
            <p:cNvSpPr>
              <a:spLocks noChangeShapeType="1"/>
            </p:cNvSpPr>
            <p:nvPr/>
          </p:nvSpPr>
          <p:spPr bwMode="auto">
            <a:xfrm flipH="1">
              <a:off x="1335" y="3284"/>
              <a:ext cx="113" cy="1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_s4105"/>
            <p:cNvSpPr>
              <a:spLocks noChangeArrowheads="1"/>
            </p:cNvSpPr>
            <p:nvPr/>
          </p:nvSpPr>
          <p:spPr bwMode="auto">
            <a:xfrm>
              <a:off x="1063" y="3352"/>
              <a:ext cx="319" cy="31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300" b="0" i="0" u="none" strike="noStrike" cap="none" normalizeH="0" baseline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</a:rPr>
                <a:t>Колискове</a:t>
              </a:r>
              <a:endParaRPr kumimoji="0" lang="ru-RU" altLang="ru-RU" sz="2300" b="0" i="0" u="none" strike="noStrike" cap="none" normalizeH="0" baseline="0" smtClean="0">
                <a:ln>
                  <a:noFill/>
                </a:ln>
                <a:solidFill>
                  <a:srgbClr val="3333FF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_s4106"/>
            <p:cNvSpPr>
              <a:spLocks noChangeShapeType="1"/>
            </p:cNvSpPr>
            <p:nvPr/>
          </p:nvSpPr>
          <p:spPr bwMode="auto">
            <a:xfrm>
              <a:off x="1560" y="3330"/>
              <a:ext cx="1" cy="1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_s4107"/>
            <p:cNvSpPr>
              <a:spLocks noChangeArrowheads="1"/>
            </p:cNvSpPr>
            <p:nvPr/>
          </p:nvSpPr>
          <p:spPr bwMode="auto">
            <a:xfrm>
              <a:off x="1402" y="3492"/>
              <a:ext cx="319" cy="31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300" b="0" i="0" u="none" strike="noStrike" cap="none" normalizeH="0" baseline="0" smtClean="0">
                  <a:ln>
                    <a:noFill/>
                  </a:ln>
                  <a:solidFill>
                    <a:srgbClr val="FF0066"/>
                  </a:solidFill>
                  <a:effectLst/>
                  <a:latin typeface="Times New Roman" pitchFamily="18" charset="0"/>
                </a:rPr>
                <a:t>Фантазії</a:t>
              </a:r>
              <a:endParaRPr kumimoji="0" lang="ru-RU" altLang="ru-RU" sz="2300" b="0" i="0" u="none" strike="noStrike" cap="none" normalizeH="0" baseline="0" smtClean="0">
                <a:ln>
                  <a:noFill/>
                </a:ln>
                <a:solidFill>
                  <a:srgbClr val="FF0066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_s4108"/>
            <p:cNvSpPr>
              <a:spLocks noChangeShapeType="1"/>
            </p:cNvSpPr>
            <p:nvPr/>
          </p:nvSpPr>
          <p:spPr bwMode="auto">
            <a:xfrm>
              <a:off x="1673" y="3283"/>
              <a:ext cx="113" cy="1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_s4109"/>
            <p:cNvSpPr>
              <a:spLocks noChangeArrowheads="1"/>
            </p:cNvSpPr>
            <p:nvPr/>
          </p:nvSpPr>
          <p:spPr bwMode="auto">
            <a:xfrm>
              <a:off x="1741" y="3351"/>
              <a:ext cx="319" cy="31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Джерельне</a:t>
              </a:r>
              <a:endParaRPr kumimoji="0" lang="ru-RU" altLang="ru-RU" sz="2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3" name="_s4110"/>
            <p:cNvSpPr>
              <a:spLocks noChangeShapeType="1"/>
            </p:cNvSpPr>
            <p:nvPr/>
          </p:nvSpPr>
          <p:spPr bwMode="auto">
            <a:xfrm>
              <a:off x="1719" y="3171"/>
              <a:ext cx="16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_s4111"/>
            <p:cNvSpPr>
              <a:spLocks noChangeArrowheads="1"/>
            </p:cNvSpPr>
            <p:nvPr/>
          </p:nvSpPr>
          <p:spPr bwMode="auto">
            <a:xfrm>
              <a:off x="1881" y="3012"/>
              <a:ext cx="319" cy="31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300" b="0" i="0" u="none" strike="noStrike" cap="none" normalizeH="0" baseline="0" smtClean="0">
                  <a:ln>
                    <a:noFill/>
                  </a:ln>
                  <a:solidFill>
                    <a:srgbClr val="FF0066"/>
                  </a:solidFill>
                  <a:effectLst/>
                  <a:latin typeface="Times New Roman" pitchFamily="18" charset="0"/>
                </a:rPr>
                <a:t>Прекрасне</a:t>
              </a:r>
              <a:endParaRPr kumimoji="0" lang="ru-RU" altLang="ru-RU" sz="2300" b="0" i="0" u="none" strike="noStrike" cap="none" normalizeH="0" baseline="0" smtClean="0">
                <a:ln>
                  <a:noFill/>
                </a:ln>
                <a:solidFill>
                  <a:srgbClr val="FF0066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_s4112"/>
            <p:cNvSpPr>
              <a:spLocks noChangeShapeType="1"/>
            </p:cNvSpPr>
            <p:nvPr/>
          </p:nvSpPr>
          <p:spPr bwMode="auto">
            <a:xfrm flipV="1">
              <a:off x="1672" y="2945"/>
              <a:ext cx="114" cy="1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_s4113"/>
            <p:cNvSpPr>
              <a:spLocks noChangeArrowheads="1"/>
            </p:cNvSpPr>
            <p:nvPr/>
          </p:nvSpPr>
          <p:spPr bwMode="auto">
            <a:xfrm>
              <a:off x="1740" y="2673"/>
              <a:ext cx="319" cy="31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300" b="0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Times New Roman" pitchFamily="18" charset="0"/>
                </a:rPr>
                <a:t>Калинове</a:t>
              </a:r>
              <a:endParaRPr kumimoji="0" lang="ru-RU" altLang="ru-RU" sz="2300" b="0" i="0" u="none" strike="noStrike" cap="none" normalizeH="0" baseline="0" smtClean="0">
                <a:ln>
                  <a:noFill/>
                </a:ln>
                <a:solidFill>
                  <a:srgbClr val="00FF00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" name="_s4114"/>
            <p:cNvSpPr>
              <a:spLocks noChangeShapeType="1"/>
            </p:cNvSpPr>
            <p:nvPr/>
          </p:nvSpPr>
          <p:spPr bwMode="auto">
            <a:xfrm flipV="1">
              <a:off x="1560" y="2851"/>
              <a:ext cx="0" cy="1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_s4115"/>
            <p:cNvSpPr>
              <a:spLocks noChangeArrowheads="1"/>
            </p:cNvSpPr>
            <p:nvPr/>
          </p:nvSpPr>
          <p:spPr bwMode="auto">
            <a:xfrm>
              <a:off x="1401" y="2533"/>
              <a:ext cx="319" cy="31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300" b="0" i="0" u="none" strike="noStrike" cap="none" normalizeH="0" baseline="0" smtClean="0">
                  <a:ln>
                    <a:noFill/>
                  </a:ln>
                  <a:solidFill>
                    <a:srgbClr val="3333FF"/>
                  </a:solidFill>
                  <a:effectLst/>
                  <a:latin typeface="Times New Roman" pitchFamily="18" charset="0"/>
                </a:rPr>
                <a:t>Історичне</a:t>
              </a:r>
              <a:endParaRPr kumimoji="0" lang="ru-RU" altLang="ru-RU" sz="2300" b="0" i="0" u="none" strike="noStrike" cap="none" normalizeH="0" baseline="0" smtClean="0">
                <a:ln>
                  <a:noFill/>
                </a:ln>
                <a:solidFill>
                  <a:srgbClr val="3333FF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" name="_s4116"/>
            <p:cNvSpPr>
              <a:spLocks noChangeArrowheads="1"/>
            </p:cNvSpPr>
            <p:nvPr/>
          </p:nvSpPr>
          <p:spPr bwMode="auto">
            <a:xfrm>
              <a:off x="1401" y="3013"/>
              <a:ext cx="319" cy="31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2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072" name="WordArt 44"/>
          <p:cNvSpPr>
            <a:spLocks noChangeArrowheads="1" noChangeShapeType="1" noTextEdit="1"/>
          </p:cNvSpPr>
          <p:nvPr/>
        </p:nvSpPr>
        <p:spPr bwMode="auto">
          <a:xfrm>
            <a:off x="3352800" y="4572000"/>
            <a:ext cx="1152525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pc="-36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МІСТА</a:t>
            </a:r>
          </a:p>
        </p:txBody>
      </p:sp>
      <p:sp>
        <p:nvSpPr>
          <p:cNvPr id="2073" name="Text Box 46"/>
          <p:cNvSpPr txBox="1">
            <a:spLocks noChangeArrowheads="1"/>
          </p:cNvSpPr>
          <p:nvPr/>
        </p:nvSpPr>
        <p:spPr bwMode="auto">
          <a:xfrm>
            <a:off x="669925" y="1790700"/>
            <a:ext cx="298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pic>
        <p:nvPicPr>
          <p:cNvPr id="105519" name="Picture 47" descr="img1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192405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5" name="Text Box 48"/>
          <p:cNvSpPr txBox="1">
            <a:spLocks noChangeArrowheads="1"/>
          </p:cNvSpPr>
          <p:nvPr/>
        </p:nvSpPr>
        <p:spPr bwMode="auto">
          <a:xfrm>
            <a:off x="3108325" y="1638300"/>
            <a:ext cx="241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pic>
        <p:nvPicPr>
          <p:cNvPr id="105521" name="Picture 49" descr="img13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752600"/>
            <a:ext cx="1914525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7" name="Text Box 50"/>
          <p:cNvSpPr txBox="1">
            <a:spLocks noChangeArrowheads="1"/>
          </p:cNvSpPr>
          <p:nvPr/>
        </p:nvSpPr>
        <p:spPr bwMode="auto">
          <a:xfrm>
            <a:off x="6842125" y="4838700"/>
            <a:ext cx="241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pic>
        <p:nvPicPr>
          <p:cNvPr id="105523" name="Picture 51" descr="img13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752600"/>
            <a:ext cx="2057400" cy="135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9" name="Text Box 52"/>
          <p:cNvSpPr txBox="1">
            <a:spLocks noChangeArrowheads="1"/>
          </p:cNvSpPr>
          <p:nvPr/>
        </p:nvSpPr>
        <p:spPr bwMode="auto">
          <a:xfrm>
            <a:off x="6461125" y="3924300"/>
            <a:ext cx="241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2081" name="Text Box 54"/>
          <p:cNvSpPr txBox="1">
            <a:spLocks noChangeArrowheads="1"/>
          </p:cNvSpPr>
          <p:nvPr/>
        </p:nvSpPr>
        <p:spPr bwMode="auto">
          <a:xfrm>
            <a:off x="593725" y="33909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</p:txBody>
      </p:sp>
      <p:pic>
        <p:nvPicPr>
          <p:cNvPr id="105527" name="Picture 55" descr="img14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400"/>
            <a:ext cx="1685925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83" name="Text Box 56"/>
          <p:cNvSpPr txBox="1">
            <a:spLocks noChangeArrowheads="1"/>
          </p:cNvSpPr>
          <p:nvPr/>
        </p:nvSpPr>
        <p:spPr bwMode="auto">
          <a:xfrm>
            <a:off x="441325" y="51435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</p:txBody>
      </p:sp>
      <p:pic>
        <p:nvPicPr>
          <p:cNvPr id="105529" name="Picture 57" descr="img14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495800"/>
            <a:ext cx="1971675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530" name="Picture 58" descr="img15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72000"/>
            <a:ext cx="1363663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87" name="Text Box 61"/>
          <p:cNvSpPr txBox="1">
            <a:spLocks noChangeArrowheads="1"/>
          </p:cNvSpPr>
          <p:nvPr/>
        </p:nvSpPr>
        <p:spPr bwMode="auto">
          <a:xfrm>
            <a:off x="1828800" y="3021013"/>
            <a:ext cx="19732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400" smtClean="0">
                <a:solidFill>
                  <a:srgbClr val="FFFFFF"/>
                </a:solidFill>
              </a:rPr>
              <a:t>Виставка </a:t>
            </a:r>
            <a:r>
              <a:rPr lang="en-US" altLang="ru-RU" sz="1400" smtClean="0">
                <a:solidFill>
                  <a:srgbClr val="FFFFFF"/>
                </a:solidFill>
              </a:rPr>
              <a:t>‘’</a:t>
            </a:r>
            <a:r>
              <a:rPr lang="ru-RU" altLang="ru-RU" sz="1400" smtClean="0">
                <a:solidFill>
                  <a:srgbClr val="FFFFFF"/>
                </a:solidFill>
              </a:rPr>
              <a:t>Дарунки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400" smtClean="0">
                <a:solidFill>
                  <a:srgbClr val="FFFFFF"/>
                </a:solidFill>
              </a:rPr>
              <a:t>                  </a:t>
            </a:r>
            <a:r>
              <a:rPr lang="en-US" altLang="ru-RU" sz="1400" smtClean="0">
                <a:solidFill>
                  <a:srgbClr val="FFFFFF"/>
                </a:solidFill>
              </a:rPr>
              <a:t> </a:t>
            </a:r>
            <a:r>
              <a:rPr lang="ru-RU" altLang="ru-RU" sz="1400" smtClean="0">
                <a:solidFill>
                  <a:srgbClr val="FFFFFF"/>
                </a:solidFill>
              </a:rPr>
              <a:t>осен</a:t>
            </a:r>
            <a:r>
              <a:rPr lang="uk-UA" altLang="ru-RU" sz="1400" smtClean="0">
                <a:solidFill>
                  <a:srgbClr val="FFFFFF"/>
                </a:solidFill>
              </a:rPr>
              <a:t>і”</a:t>
            </a:r>
            <a:endParaRPr lang="ru-RU" altLang="ru-RU" sz="1400" smtClean="0">
              <a:solidFill>
                <a:srgbClr val="FFFFFF"/>
              </a:solidFill>
            </a:endParaRPr>
          </a:p>
        </p:txBody>
      </p:sp>
      <p:sp>
        <p:nvSpPr>
          <p:cNvPr id="2088" name="Text Box 62"/>
          <p:cNvSpPr txBox="1">
            <a:spLocks noChangeArrowheads="1"/>
          </p:cNvSpPr>
          <p:nvPr/>
        </p:nvSpPr>
        <p:spPr bwMode="auto">
          <a:xfrm>
            <a:off x="136525" y="2449513"/>
            <a:ext cx="1890133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dirty="0" smtClean="0">
                <a:solidFill>
                  <a:srgbClr val="FFFFFF"/>
                </a:solidFill>
              </a:rPr>
              <a:t>“Традиції української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dirty="0" smtClean="0">
                <a:solidFill>
                  <a:srgbClr val="FFFFFF"/>
                </a:solidFill>
              </a:rPr>
              <a:t> родини” (Година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dirty="0" smtClean="0">
                <a:solidFill>
                  <a:srgbClr val="FFFFFF"/>
                </a:solidFill>
              </a:rPr>
              <a:t>                спілкування)</a:t>
            </a:r>
            <a:endParaRPr lang="ru-RU" altLang="ru-RU" sz="1400" dirty="0" smtClean="0">
              <a:solidFill>
                <a:srgbClr val="FFFFFF"/>
              </a:solidFill>
            </a:endParaRPr>
          </a:p>
        </p:txBody>
      </p:sp>
      <p:sp>
        <p:nvSpPr>
          <p:cNvPr id="2089" name="Text Box 63"/>
          <p:cNvSpPr txBox="1">
            <a:spLocks noChangeArrowheads="1"/>
          </p:cNvSpPr>
          <p:nvPr/>
        </p:nvSpPr>
        <p:spPr bwMode="auto">
          <a:xfrm>
            <a:off x="60325" y="4278313"/>
            <a:ext cx="1584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smtClean="0">
                <a:solidFill>
                  <a:srgbClr val="FFFFFF"/>
                </a:solidFill>
              </a:rPr>
              <a:t>Шевченківські дні</a:t>
            </a:r>
            <a:endParaRPr lang="ru-RU" altLang="ru-RU" sz="1400" smtClean="0">
              <a:solidFill>
                <a:srgbClr val="FFFFFF"/>
              </a:solidFill>
            </a:endParaRPr>
          </a:p>
        </p:txBody>
      </p:sp>
      <p:sp>
        <p:nvSpPr>
          <p:cNvPr id="2090" name="Text Box 64"/>
          <p:cNvSpPr txBox="1">
            <a:spLocks noChangeArrowheads="1"/>
          </p:cNvSpPr>
          <p:nvPr/>
        </p:nvSpPr>
        <p:spPr bwMode="auto">
          <a:xfrm>
            <a:off x="304800" y="6599238"/>
            <a:ext cx="22113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smtClean="0">
                <a:solidFill>
                  <a:srgbClr val="FFFFFF"/>
                </a:solidFill>
              </a:rPr>
              <a:t>“Містер класу” (Змагання)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400" smtClean="0">
              <a:solidFill>
                <a:srgbClr val="FFFFFF"/>
              </a:solidFill>
            </a:endParaRPr>
          </a:p>
        </p:txBody>
      </p:sp>
      <p:sp>
        <p:nvSpPr>
          <p:cNvPr id="2091" name="Text Box 65"/>
          <p:cNvSpPr txBox="1">
            <a:spLocks noChangeArrowheads="1"/>
          </p:cNvSpPr>
          <p:nvPr/>
        </p:nvSpPr>
        <p:spPr bwMode="auto">
          <a:xfrm>
            <a:off x="4495800" y="2982913"/>
            <a:ext cx="19351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smtClean="0">
                <a:solidFill>
                  <a:srgbClr val="FFFFFF"/>
                </a:solidFill>
              </a:rPr>
              <a:t>Свято”Фарби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smtClean="0">
                <a:solidFill>
                  <a:srgbClr val="FFFFFF"/>
                </a:solidFill>
              </a:rPr>
              <a:t>                     осені”</a:t>
            </a:r>
            <a:endParaRPr lang="ru-RU" altLang="ru-RU" sz="1400" smtClean="0">
              <a:solidFill>
                <a:srgbClr val="FFFFFF"/>
              </a:solidFill>
            </a:endParaRPr>
          </a:p>
        </p:txBody>
      </p:sp>
      <p:sp>
        <p:nvSpPr>
          <p:cNvPr id="2092" name="Text Box 66"/>
          <p:cNvSpPr txBox="1">
            <a:spLocks noChangeArrowheads="1"/>
          </p:cNvSpPr>
          <p:nvPr/>
        </p:nvSpPr>
        <p:spPr bwMode="auto">
          <a:xfrm>
            <a:off x="6019801" y="3516313"/>
            <a:ext cx="121919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dirty="0" smtClean="0">
                <a:solidFill>
                  <a:srgbClr val="FFFFFF"/>
                </a:solidFill>
              </a:rPr>
              <a:t>Інсценізація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dirty="0" smtClean="0">
                <a:solidFill>
                  <a:srgbClr val="FFFFFF"/>
                </a:solidFill>
              </a:rPr>
              <a:t>     казки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dirty="0" smtClean="0">
                <a:solidFill>
                  <a:srgbClr val="FFFFFF"/>
                </a:solidFill>
              </a:rPr>
              <a:t>    “Муха       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dirty="0">
                <a:solidFill>
                  <a:srgbClr val="FFFFFF"/>
                </a:solidFill>
              </a:rPr>
              <a:t> </a:t>
            </a:r>
            <a:r>
              <a:rPr lang="uk-UA" altLang="ru-RU" sz="1400" dirty="0" smtClean="0">
                <a:solidFill>
                  <a:srgbClr val="FFFFFF"/>
                </a:solidFill>
              </a:rPr>
              <a:t> Цокотуха”</a:t>
            </a:r>
            <a:endParaRPr lang="ru-RU" altLang="ru-RU" sz="1400" dirty="0" smtClean="0">
              <a:solidFill>
                <a:srgbClr val="FFFFFF"/>
              </a:solidFill>
            </a:endParaRPr>
          </a:p>
        </p:txBody>
      </p:sp>
      <p:sp>
        <p:nvSpPr>
          <p:cNvPr id="2093" name="Text Box 67"/>
          <p:cNvSpPr txBox="1">
            <a:spLocks noChangeArrowheads="1"/>
          </p:cNvSpPr>
          <p:nvPr/>
        </p:nvSpPr>
        <p:spPr bwMode="auto">
          <a:xfrm>
            <a:off x="7924800" y="4735513"/>
            <a:ext cx="17526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smtClean="0">
                <a:solidFill>
                  <a:srgbClr val="FFFFFF"/>
                </a:solidFill>
              </a:rPr>
              <a:t>“Наш рідний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smtClean="0">
                <a:solidFill>
                  <a:srgbClr val="FFFFFF"/>
                </a:solidFill>
              </a:rPr>
              <a:t>      край”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smtClean="0">
                <a:solidFill>
                  <a:srgbClr val="FFFFFF"/>
                </a:solidFill>
              </a:rPr>
              <a:t>( Родинне свято)</a:t>
            </a:r>
            <a:endParaRPr lang="ru-RU" altLang="ru-RU" sz="1400" smtClean="0">
              <a:solidFill>
                <a:srgbClr val="FFFFFF"/>
              </a:solidFill>
            </a:endParaRPr>
          </a:p>
        </p:txBody>
      </p:sp>
      <p:sp>
        <p:nvSpPr>
          <p:cNvPr id="2094" name="Text Box 68"/>
          <p:cNvSpPr txBox="1">
            <a:spLocks noChangeArrowheads="1"/>
          </p:cNvSpPr>
          <p:nvPr/>
        </p:nvSpPr>
        <p:spPr bwMode="auto">
          <a:xfrm>
            <a:off x="5791200" y="5954713"/>
            <a:ext cx="164465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dirty="0" smtClean="0">
                <a:solidFill>
                  <a:srgbClr val="FFFFFF"/>
                </a:solidFill>
              </a:rPr>
              <a:t>“ Міс Веснянка                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dirty="0" smtClean="0">
                <a:solidFill>
                  <a:srgbClr val="FFFFFF"/>
                </a:solidFill>
              </a:rPr>
              <a:t>         2016”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dirty="0" smtClean="0">
                <a:solidFill>
                  <a:srgbClr val="FFFFFF"/>
                </a:solidFill>
              </a:rPr>
              <a:t>( Шоу програма)</a:t>
            </a:r>
            <a:endParaRPr lang="ru-RU" altLang="ru-RU" sz="1400" dirty="0" smtClean="0">
              <a:solidFill>
                <a:srgbClr val="FFFFFF"/>
              </a:solidFill>
            </a:endParaRPr>
          </a:p>
        </p:txBody>
      </p:sp>
      <p:pic>
        <p:nvPicPr>
          <p:cNvPr id="4117" name="Picture 21" descr="C:\Users\Admin\Desktop\фото 4Б клас\муха цокотуха\IMG_20141223_10462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845" y="3068565"/>
            <a:ext cx="1856509" cy="139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C:\Users\Admin\Desktop\Міс Весна - 2016\IMG_2787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722" y="5716464"/>
            <a:ext cx="1624632" cy="1218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04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105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05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105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105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3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05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3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10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3" grpId="0" animBg="1"/>
      <p:bldP spid="1054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657600"/>
            <a:ext cx="2668588" cy="200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2579" name="WordArt 3"/>
          <p:cNvSpPr>
            <a:spLocks noChangeArrowheads="1" noChangeShapeType="1" noTextEdit="1"/>
          </p:cNvSpPr>
          <p:nvPr/>
        </p:nvSpPr>
        <p:spPr bwMode="auto">
          <a:xfrm>
            <a:off x="3419475" y="115888"/>
            <a:ext cx="35433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ШЛЯХИ РЕАЛІЗАЦІЇ </a:t>
            </a:r>
          </a:p>
        </p:txBody>
      </p:sp>
      <p:sp>
        <p:nvSpPr>
          <p:cNvPr id="152580" name="WordArt 4"/>
          <p:cNvSpPr>
            <a:spLocks noChangeArrowheads="1" noChangeShapeType="1" noTextEdit="1"/>
          </p:cNvSpPr>
          <p:nvPr/>
        </p:nvSpPr>
        <p:spPr bwMode="auto">
          <a:xfrm>
            <a:off x="2916238" y="1052513"/>
            <a:ext cx="44958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МЕТОДИЧНОЇ ПРОБЛЕМИ</a:t>
            </a:r>
          </a:p>
        </p:txBody>
      </p:sp>
      <p:sp>
        <p:nvSpPr>
          <p:cNvPr id="152581" name="AutoShape 5"/>
          <p:cNvSpPr>
            <a:spLocks noChangeArrowheads="1"/>
          </p:cNvSpPr>
          <p:nvPr/>
        </p:nvSpPr>
        <p:spPr bwMode="auto">
          <a:xfrm>
            <a:off x="0" y="2205038"/>
            <a:ext cx="2590800" cy="1368425"/>
          </a:xfrm>
          <a:prstGeom prst="wedgeEllipseCallout">
            <a:avLst>
              <a:gd name="adj1" fmla="val -45833"/>
              <a:gd name="adj2" fmla="val 69954"/>
            </a:avLst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400" b="1" smtClean="0">
                <a:solidFill>
                  <a:srgbClr val="008000"/>
                </a:solidFill>
              </a:rPr>
              <a:t>Відкриті уроки</a:t>
            </a:r>
            <a:endParaRPr lang="ru-RU" altLang="ru-RU" sz="2400" b="1" smtClean="0">
              <a:solidFill>
                <a:srgbClr val="008000"/>
              </a:solidFill>
            </a:endParaRPr>
          </a:p>
        </p:txBody>
      </p:sp>
      <p:sp>
        <p:nvSpPr>
          <p:cNvPr id="152582" name="AutoShape 6"/>
          <p:cNvSpPr>
            <a:spLocks noChangeArrowheads="1"/>
          </p:cNvSpPr>
          <p:nvPr/>
        </p:nvSpPr>
        <p:spPr bwMode="auto">
          <a:xfrm>
            <a:off x="2667000" y="2286000"/>
            <a:ext cx="3095625" cy="1439863"/>
          </a:xfrm>
          <a:prstGeom prst="wedgeEllipseCallout">
            <a:avLst>
              <a:gd name="adj1" fmla="val -47231"/>
              <a:gd name="adj2" fmla="val 77454"/>
            </a:avLst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400" b="1" smtClean="0">
                <a:solidFill>
                  <a:srgbClr val="FFFF00"/>
                </a:solidFill>
              </a:rPr>
              <a:t>Семінари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400" b="1" smtClean="0">
                <a:solidFill>
                  <a:srgbClr val="FFFF00"/>
                </a:solidFill>
              </a:rPr>
              <a:t>Конференції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400" b="1" smtClean="0">
                <a:solidFill>
                  <a:srgbClr val="FFFF00"/>
                </a:solidFill>
              </a:rPr>
              <a:t>Тренінги</a:t>
            </a:r>
            <a:endParaRPr lang="ru-RU" altLang="ru-RU" sz="2400" b="1" smtClean="0">
              <a:solidFill>
                <a:srgbClr val="FFFF00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2400" b="1" smtClean="0">
              <a:solidFill>
                <a:srgbClr val="FFFF00"/>
              </a:solidFill>
            </a:endParaRPr>
          </a:p>
        </p:txBody>
      </p:sp>
      <p:sp>
        <p:nvSpPr>
          <p:cNvPr id="152583" name="AutoShape 7"/>
          <p:cNvSpPr>
            <a:spLocks noChangeArrowheads="1"/>
          </p:cNvSpPr>
          <p:nvPr/>
        </p:nvSpPr>
        <p:spPr bwMode="auto">
          <a:xfrm>
            <a:off x="2209800" y="5257800"/>
            <a:ext cx="2286000" cy="1368425"/>
          </a:xfrm>
          <a:prstGeom prst="wedgeEllipseCallout">
            <a:avLst>
              <a:gd name="adj1" fmla="val -28611"/>
              <a:gd name="adj2" fmla="val 69954"/>
            </a:avLst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000" b="1" smtClean="0">
                <a:solidFill>
                  <a:srgbClr val="0066FF"/>
                </a:solidFill>
              </a:rPr>
              <a:t>Самоосвіта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000" b="1" smtClean="0">
                <a:solidFill>
                  <a:srgbClr val="0066FF"/>
                </a:solidFill>
              </a:rPr>
              <a:t>Робота з літературою</a:t>
            </a:r>
            <a:endParaRPr lang="ru-RU" altLang="ru-RU" sz="2000" b="1" smtClean="0">
              <a:solidFill>
                <a:srgbClr val="0066FF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2000" smtClean="0">
              <a:solidFill>
                <a:srgbClr val="0066FF"/>
              </a:solidFill>
            </a:endParaRPr>
          </a:p>
        </p:txBody>
      </p:sp>
      <p:sp>
        <p:nvSpPr>
          <p:cNvPr id="152584" name="AutoShape 8"/>
          <p:cNvSpPr>
            <a:spLocks noChangeArrowheads="1"/>
          </p:cNvSpPr>
          <p:nvPr/>
        </p:nvSpPr>
        <p:spPr bwMode="auto">
          <a:xfrm>
            <a:off x="6553200" y="4797425"/>
            <a:ext cx="2590800" cy="1368425"/>
          </a:xfrm>
          <a:prstGeom prst="wedgeEllipseCallout">
            <a:avLst>
              <a:gd name="adj1" fmla="val -45833"/>
              <a:gd name="adj2" fmla="val 69954"/>
            </a:avLst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400" b="1" smtClean="0">
                <a:solidFill>
                  <a:srgbClr val="66FF33"/>
                </a:solidFill>
              </a:rPr>
              <a:t>Робота з ПК</a:t>
            </a:r>
            <a:endParaRPr lang="ru-RU" altLang="ru-RU" sz="2400" b="1" smtClean="0">
              <a:solidFill>
                <a:srgbClr val="66FF33"/>
              </a:solidFill>
            </a:endParaRPr>
          </a:p>
        </p:txBody>
      </p:sp>
      <p:sp>
        <p:nvSpPr>
          <p:cNvPr id="152585" name="AutoShape 9"/>
          <p:cNvSpPr>
            <a:spLocks noChangeArrowheads="1"/>
          </p:cNvSpPr>
          <p:nvPr/>
        </p:nvSpPr>
        <p:spPr bwMode="auto">
          <a:xfrm>
            <a:off x="6553200" y="2057400"/>
            <a:ext cx="2590800" cy="2286000"/>
          </a:xfrm>
          <a:prstGeom prst="wedgeEllipseCallout">
            <a:avLst>
              <a:gd name="adj1" fmla="val -62440"/>
              <a:gd name="adj2" fmla="val 51736"/>
            </a:avLst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b="1" smtClean="0">
                <a:solidFill>
                  <a:srgbClr val="FF66FF"/>
                </a:solidFill>
              </a:rPr>
              <a:t>Декада атестуючого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b="1" smtClean="0">
                <a:solidFill>
                  <a:srgbClr val="FF0066"/>
                </a:solidFill>
              </a:rPr>
              <a:t>Робота   педмайстерні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b="1" smtClean="0">
                <a:solidFill>
                  <a:srgbClr val="FF0066"/>
                </a:solidFill>
              </a:rPr>
              <a:t>інтерв'ю                        “ Майстер-клас”</a:t>
            </a:r>
            <a:endParaRPr lang="ru-RU" altLang="ru-RU" sz="1800" b="1" smtClean="0">
              <a:solidFill>
                <a:srgbClr val="FF0066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152586" name="AutoShape 10"/>
          <p:cNvSpPr>
            <a:spLocks noChangeArrowheads="1"/>
          </p:cNvSpPr>
          <p:nvPr/>
        </p:nvSpPr>
        <p:spPr bwMode="auto">
          <a:xfrm>
            <a:off x="0" y="3962400"/>
            <a:ext cx="2514600" cy="1660525"/>
          </a:xfrm>
          <a:prstGeom prst="wedgeEllipseCallout">
            <a:avLst>
              <a:gd name="adj1" fmla="val -43435"/>
              <a:gd name="adj2" fmla="val 77440"/>
            </a:avLst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000" b="1" smtClean="0">
                <a:solidFill>
                  <a:srgbClr val="FF3300"/>
                </a:solidFill>
              </a:rPr>
              <a:t>Інтернет-конференції, курси,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000" b="1" smtClean="0">
                <a:solidFill>
                  <a:srgbClr val="FF3300"/>
                </a:solidFill>
              </a:rPr>
              <a:t>спецкурси</a:t>
            </a:r>
            <a:endParaRPr lang="ru-RU" altLang="ru-RU" sz="2000" b="1" smtClean="0">
              <a:solidFill>
                <a:srgbClr val="FF3300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2000" smtClean="0">
              <a:solidFill>
                <a:srgbClr val="FF3300"/>
              </a:solidFill>
            </a:endParaRPr>
          </a:p>
        </p:txBody>
      </p:sp>
      <p:sp>
        <p:nvSpPr>
          <p:cNvPr id="16395" name="Text Box 13"/>
          <p:cNvSpPr txBox="1">
            <a:spLocks noChangeArrowheads="1"/>
          </p:cNvSpPr>
          <p:nvPr/>
        </p:nvSpPr>
        <p:spPr bwMode="auto">
          <a:xfrm>
            <a:off x="3260725" y="2781300"/>
            <a:ext cx="355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pic>
        <p:nvPicPr>
          <p:cNvPr id="5122" name="Picture 2" descr="C:\Users\Admin\Desktop\фото 4Б клас\фото 1 урок\IMG_14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0692"/>
            <a:ext cx="2660307" cy="199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22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10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1000"/>
                                        <p:tgtEl>
                                          <p:spTgt spid="15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10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1000"/>
                                        <p:tgtEl>
                                          <p:spTgt spid="15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 animBg="1"/>
      <p:bldP spid="152580" grpId="0" animBg="1"/>
      <p:bldP spid="152581" grpId="0" animBg="1"/>
      <p:bldP spid="152582" grpId="0" animBg="1"/>
      <p:bldP spid="152583" grpId="0" animBg="1"/>
      <p:bldP spid="152584" grpId="0" animBg="1"/>
      <p:bldP spid="152585" grpId="0" animBg="1"/>
      <p:bldP spid="15258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724128" y="2362200"/>
            <a:ext cx="3419872" cy="3235325"/>
          </a:xfrm>
        </p:spPr>
        <p:txBody>
          <a:bodyPr>
            <a:normAutofit/>
          </a:bodyPr>
          <a:lstStyle/>
          <a:p>
            <a:pPr marL="547688" indent="-411163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effectLst/>
              </a:rPr>
              <a:t>       </a:t>
            </a:r>
            <a:r>
              <a:rPr lang="uk-UA" sz="2000" dirty="0" smtClean="0">
                <a:effectLst/>
              </a:rPr>
              <a:t>ХХХІ </a:t>
            </a:r>
            <a:r>
              <a:rPr lang="uk-UA" sz="2000" dirty="0">
                <a:effectLst/>
              </a:rPr>
              <a:t>обласна тематична відкрита </a:t>
            </a:r>
            <a:r>
              <a:rPr lang="uk-UA" sz="2000" dirty="0" smtClean="0">
                <a:effectLst/>
              </a:rPr>
              <a:t>виставка</a:t>
            </a:r>
            <a:r>
              <a:rPr lang="en-US" sz="2000" dirty="0" smtClean="0">
                <a:effectLst/>
              </a:rPr>
              <a:t> </a:t>
            </a:r>
            <a:r>
              <a:rPr lang="uk-UA" sz="2000" dirty="0" smtClean="0">
                <a:effectLst/>
              </a:rPr>
              <a:t>ефективного</a:t>
            </a:r>
            <a:r>
              <a:rPr lang="en-US" sz="2000" dirty="0" smtClean="0">
                <a:effectLst/>
              </a:rPr>
              <a:t> </a:t>
            </a:r>
            <a:r>
              <a:rPr lang="uk-UA" sz="2000" dirty="0" smtClean="0">
                <a:effectLst/>
              </a:rPr>
              <a:t>педагогічного </a:t>
            </a:r>
            <a:r>
              <a:rPr lang="uk-UA" sz="2000" dirty="0">
                <a:effectLst/>
              </a:rPr>
              <a:t>досвіду «</a:t>
            </a:r>
            <a:r>
              <a:rPr lang="ru-RU" sz="2000" dirty="0" err="1">
                <a:effectLst/>
              </a:rPr>
              <a:t>Формування</a:t>
            </a:r>
            <a:r>
              <a:rPr lang="ru-RU" sz="2000" dirty="0">
                <a:effectLst/>
              </a:rPr>
              <a:t> </a:t>
            </a:r>
            <a:r>
              <a:rPr lang="ru-RU" sz="2000" dirty="0" err="1">
                <a:effectLst/>
              </a:rPr>
              <a:t>творчих</a:t>
            </a:r>
            <a:r>
              <a:rPr lang="ru-RU" sz="2000" dirty="0">
                <a:effectLst/>
              </a:rPr>
              <a:t> </a:t>
            </a:r>
            <a:r>
              <a:rPr lang="ru-RU" sz="2000" dirty="0" err="1">
                <a:effectLst/>
              </a:rPr>
              <a:t>здібностей</a:t>
            </a:r>
            <a:r>
              <a:rPr lang="ru-RU" sz="2000" dirty="0">
                <a:effectLst/>
              </a:rPr>
              <a:t> </a:t>
            </a:r>
            <a:r>
              <a:rPr lang="ru-RU" sz="2000" dirty="0" err="1">
                <a:effectLst/>
              </a:rPr>
              <a:t>молодших</a:t>
            </a:r>
            <a:r>
              <a:rPr lang="ru-RU" sz="2000" dirty="0">
                <a:effectLst/>
              </a:rPr>
              <a:t> </a:t>
            </a:r>
            <a:r>
              <a:rPr lang="ru-RU" sz="2000" dirty="0" err="1">
                <a:effectLst/>
              </a:rPr>
              <a:t>школярів</a:t>
            </a:r>
            <a:r>
              <a:rPr lang="ru-RU" sz="2000" dirty="0">
                <a:effectLst/>
              </a:rPr>
              <a:t> шляхом      </a:t>
            </a:r>
            <a:r>
              <a:rPr lang="ru-RU" sz="2000" dirty="0" err="1" smtClean="0">
                <a:effectLst/>
              </a:rPr>
              <a:t>впровадження</a:t>
            </a:r>
            <a:r>
              <a:rPr lang="ru-RU" sz="2000" dirty="0" smtClean="0">
                <a:effectLst/>
              </a:rPr>
              <a:t> </a:t>
            </a:r>
            <a:r>
              <a:rPr lang="ru-RU" sz="2000" dirty="0" err="1">
                <a:effectLst/>
              </a:rPr>
              <a:t>нестандартних</a:t>
            </a:r>
            <a:r>
              <a:rPr lang="ru-RU" sz="2000" dirty="0">
                <a:effectLst/>
              </a:rPr>
              <a:t> форм </a:t>
            </a:r>
            <a:r>
              <a:rPr lang="ru-RU" sz="2000" dirty="0" err="1">
                <a:effectLst/>
              </a:rPr>
              <a:t>роботи</a:t>
            </a:r>
            <a:r>
              <a:rPr lang="uk-UA" sz="2000" dirty="0">
                <a:effectLst/>
              </a:rPr>
              <a:t>»</a:t>
            </a:r>
            <a:endParaRPr lang="ru-RU" sz="2000" dirty="0">
              <a:effectLst/>
            </a:endParaRPr>
          </a:p>
          <a:p>
            <a:pPr algn="just"/>
            <a:r>
              <a:rPr lang="en-US" sz="2000" dirty="0" smtClean="0">
                <a:effectLst/>
              </a:rPr>
              <a:t>      </a:t>
            </a:r>
            <a:r>
              <a:rPr lang="uk-UA" sz="2000" dirty="0" smtClean="0">
                <a:effectLst/>
              </a:rPr>
              <a:t>( </a:t>
            </a:r>
            <a:r>
              <a:rPr lang="uk-UA" sz="2000" dirty="0">
                <a:effectLst/>
              </a:rPr>
              <a:t>диплом ІІІ </a:t>
            </a:r>
            <a:r>
              <a:rPr lang="uk-UA" sz="2000" dirty="0" smtClean="0">
                <a:effectLst/>
              </a:rPr>
              <a:t>ступеня</a:t>
            </a:r>
            <a:r>
              <a:rPr lang="en-US" sz="2000" dirty="0" smtClean="0">
                <a:effectLst/>
              </a:rPr>
              <a:t>)</a:t>
            </a:r>
            <a:endParaRPr lang="ru-RU" altLang="ru-RU" sz="2000" dirty="0" smtClean="0"/>
          </a:p>
        </p:txBody>
      </p:sp>
      <p:sp>
        <p:nvSpPr>
          <p:cNvPr id="15364" name="Нижний колонтитул 3"/>
          <p:cNvSpPr txBox="1">
            <a:spLocks noGrp="1"/>
          </p:cNvSpPr>
          <p:nvPr/>
        </p:nvSpPr>
        <p:spPr bwMode="auto"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200" smtClean="0">
              <a:solidFill>
                <a:srgbClr val="BCBCBC"/>
              </a:solidFill>
              <a:latin typeface="Georgia" pitchFamily="18" charset="0"/>
            </a:endParaRPr>
          </a:p>
        </p:txBody>
      </p:sp>
      <p:sp>
        <p:nvSpPr>
          <p:cNvPr id="15365" name="Номер слайда 4"/>
          <p:cNvSpPr txBox="1">
            <a:spLocks noGrp="1"/>
          </p:cNvSpPr>
          <p:nvPr/>
        </p:nvSpPr>
        <p:spPr bwMode="auto"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b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200" smtClean="0">
              <a:solidFill>
                <a:srgbClr val="BCBCBC"/>
              </a:solidFill>
              <a:latin typeface="Georgia" pitchFamily="18" charset="0"/>
            </a:endParaRPr>
          </a:p>
        </p:txBody>
      </p:sp>
      <p:sp>
        <p:nvSpPr>
          <p:cNvPr id="17419" name="AutoShape 11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6939756" y="1295391"/>
            <a:ext cx="1970088" cy="808038"/>
          </a:xfrm>
          <a:prstGeom prst="plaque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shade val="86275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altLang="ru-RU" sz="1400" b="1" dirty="0" smtClean="0">
                <a:solidFill>
                  <a:srgbClr val="FFFFFF"/>
                </a:solidFill>
                <a:latin typeface="Bookman Old Style" pitchFamily="18" charset="0"/>
              </a:rPr>
              <a:t>Участь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altLang="ru-RU" sz="1400" b="1" dirty="0" smtClean="0">
                <a:solidFill>
                  <a:srgbClr val="FFFFFF"/>
                </a:solidFill>
                <a:latin typeface="Bookman Old Style" pitchFamily="18" charset="0"/>
              </a:rPr>
              <a:t>у виставці –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altLang="ru-RU" sz="1400" b="1" dirty="0" smtClean="0">
                <a:solidFill>
                  <a:srgbClr val="FFFFFF"/>
                </a:solidFill>
                <a:latin typeface="Bookman Old Style" pitchFamily="18" charset="0"/>
              </a:rPr>
              <a:t>презентації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altLang="ru-RU" sz="1400" b="1" dirty="0" smtClean="0">
                <a:solidFill>
                  <a:srgbClr val="FFFFFF"/>
                </a:solidFill>
                <a:latin typeface="Bookman Old Style" pitchFamily="18" charset="0"/>
              </a:rPr>
              <a:t>педагогічних ідей</a:t>
            </a:r>
          </a:p>
        </p:txBody>
      </p:sp>
      <p:sp>
        <p:nvSpPr>
          <p:cNvPr id="8" name="AutoShape 11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484187" y="1216810"/>
            <a:ext cx="1878013" cy="965200"/>
          </a:xfrm>
          <a:prstGeom prst="plaque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shade val="86275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uk-UA" altLang="ru-RU" sz="1600" b="1" dirty="0" smtClean="0">
              <a:solidFill>
                <a:srgbClr val="FFFFFF"/>
              </a:solidFill>
              <a:latin typeface="Bookman Old Style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altLang="ru-RU" sz="1400" b="1" dirty="0" smtClean="0">
                <a:solidFill>
                  <a:srgbClr val="FFFFFF"/>
                </a:solidFill>
                <a:latin typeface="Bookman Old Style" pitchFamily="18" charset="0"/>
              </a:rPr>
              <a:t>Конкурс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altLang="ru-RU" sz="1400" b="1" dirty="0" smtClean="0">
                <a:solidFill>
                  <a:srgbClr val="FFFFFF"/>
                </a:solidFill>
                <a:latin typeface="Bookman Old Style" pitchFamily="18" charset="0"/>
              </a:rPr>
              <a:t>”Творчий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altLang="ru-RU" sz="1400" b="1" dirty="0" smtClean="0">
                <a:solidFill>
                  <a:srgbClr val="FFFFFF"/>
                </a:solidFill>
                <a:latin typeface="Bookman Old Style" pitchFamily="18" charset="0"/>
              </a:rPr>
              <a:t>звіт класного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altLang="ru-RU" sz="1400" b="1" dirty="0" smtClean="0">
                <a:solidFill>
                  <a:srgbClr val="FFFFFF"/>
                </a:solidFill>
                <a:latin typeface="Bookman Old Style" pitchFamily="18" charset="0"/>
              </a:rPr>
              <a:t>керівника”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uk-UA" altLang="ru-RU" sz="1400" b="1" dirty="0" smtClean="0">
              <a:solidFill>
                <a:srgbClr val="FFFFFF"/>
              </a:solidFill>
              <a:latin typeface="Bookman Old Style" pitchFamily="18" charset="0"/>
            </a:endParaRPr>
          </a:p>
        </p:txBody>
      </p:sp>
      <p:sp>
        <p:nvSpPr>
          <p:cNvPr id="15368" name="Text Box 12"/>
          <p:cNvSpPr txBox="1">
            <a:spLocks noChangeArrowheads="1"/>
          </p:cNvSpPr>
          <p:nvPr/>
        </p:nvSpPr>
        <p:spPr bwMode="auto">
          <a:xfrm>
            <a:off x="669925" y="4305300"/>
            <a:ext cx="412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smtClean="0">
                <a:solidFill>
                  <a:srgbClr val="FFFFFF"/>
                </a:solidFill>
              </a:rPr>
              <a:t>    </a:t>
            </a:r>
          </a:p>
        </p:txBody>
      </p:sp>
      <p:pic>
        <p:nvPicPr>
          <p:cNvPr id="151565" name="Picture 13" descr="scan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35" y="2853842"/>
            <a:ext cx="2667115" cy="3674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Text Box 14"/>
          <p:cNvSpPr txBox="1">
            <a:spLocks noChangeArrowheads="1"/>
          </p:cNvSpPr>
          <p:nvPr/>
        </p:nvSpPr>
        <p:spPr bwMode="auto">
          <a:xfrm>
            <a:off x="2422525" y="5753100"/>
            <a:ext cx="241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15371" name="Text Box 16"/>
          <p:cNvSpPr txBox="1">
            <a:spLocks noChangeArrowheads="1"/>
          </p:cNvSpPr>
          <p:nvPr/>
        </p:nvSpPr>
        <p:spPr bwMode="auto">
          <a:xfrm>
            <a:off x="6096000" y="6677025"/>
            <a:ext cx="155797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15372" name="Text Box 17"/>
          <p:cNvSpPr txBox="1">
            <a:spLocks noChangeArrowheads="1"/>
          </p:cNvSpPr>
          <p:nvPr/>
        </p:nvSpPr>
        <p:spPr bwMode="auto">
          <a:xfrm>
            <a:off x="2651125" y="5676900"/>
            <a:ext cx="469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  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15374" name="Text Box 19"/>
          <p:cNvSpPr txBox="1">
            <a:spLocks noChangeArrowheads="1"/>
          </p:cNvSpPr>
          <p:nvPr/>
        </p:nvSpPr>
        <p:spPr bwMode="auto">
          <a:xfrm>
            <a:off x="5432425" y="60880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                      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15375" name="Text Box 22"/>
          <p:cNvSpPr txBox="1">
            <a:spLocks noChangeArrowheads="1"/>
          </p:cNvSpPr>
          <p:nvPr/>
        </p:nvSpPr>
        <p:spPr bwMode="auto">
          <a:xfrm>
            <a:off x="2362200" y="53975"/>
            <a:ext cx="5341938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4800" smtClean="0">
                <a:solidFill>
                  <a:srgbClr val="FEEC94"/>
                </a:solidFill>
              </a:rPr>
              <a:t>Творча    майстерня</a:t>
            </a:r>
          </a:p>
        </p:txBody>
      </p:sp>
      <p:pic>
        <p:nvPicPr>
          <p:cNvPr id="1026" name="Picture 2" descr="C:\Users\Admin\Desktop\147___03\IMG_29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19" y="2183813"/>
            <a:ext cx="3326762" cy="443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713647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15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7419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-381000"/>
            <a:ext cx="8229600" cy="1801813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smtClean="0"/>
              <a:t>Наша  гордість</a:t>
            </a:r>
            <a:endParaRPr lang="ru-RU" altLang="ru-RU" smtClean="0"/>
          </a:p>
        </p:txBody>
      </p:sp>
      <p:sp>
        <p:nvSpPr>
          <p:cNvPr id="25607" name="Text Box 11"/>
          <p:cNvSpPr txBox="1">
            <a:spLocks noChangeArrowheads="1"/>
          </p:cNvSpPr>
          <p:nvPr/>
        </p:nvSpPr>
        <p:spPr bwMode="auto">
          <a:xfrm rot="10799337" flipV="1">
            <a:off x="5292132" y="3570872"/>
            <a:ext cx="244816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Мої випускники –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  успішні учні</a:t>
            </a:r>
            <a:endParaRPr lang="ru-RU" altLang="ru-RU" sz="1800" dirty="0" smtClean="0">
              <a:solidFill>
                <a:srgbClr val="FFFFFF"/>
              </a:solidFill>
            </a:endParaRPr>
          </a:p>
        </p:txBody>
      </p:sp>
      <p:sp>
        <p:nvSpPr>
          <p:cNvPr id="25608" name="Text Box 12"/>
          <p:cNvSpPr txBox="1">
            <a:spLocks noChangeArrowheads="1"/>
          </p:cNvSpPr>
          <p:nvPr/>
        </p:nvSpPr>
        <p:spPr bwMode="auto">
          <a:xfrm>
            <a:off x="755577" y="3619500"/>
            <a:ext cx="280815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Випускники 11 класу –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 нагороджені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золотою медаллю</a:t>
            </a:r>
            <a:endParaRPr lang="ru-RU" altLang="ru-RU" sz="1800" dirty="0" smtClean="0">
              <a:solidFill>
                <a:srgbClr val="FFFFFF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7"/>
            <a:ext cx="3458852" cy="2589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Admin\Desktop\фото 4Б клас\фото 4 клас\IMG_234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170" y="4570749"/>
            <a:ext cx="2918884" cy="218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фото 4Б клас\фото 4 клас\IMG_2343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42830"/>
            <a:ext cx="1736377" cy="2315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фото 4Б клас\фото 4 клас\IMG_235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542830"/>
            <a:ext cx="2918882" cy="218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фото 4Б клас\фото 4 клас\IMG_26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852267"/>
            <a:ext cx="3689856" cy="276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17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81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251520" y="3284984"/>
            <a:ext cx="4507339" cy="3096344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altLang="ru-RU" sz="2400" dirty="0" smtClean="0"/>
              <a:t>Попова Стефанія у 2015році</a:t>
            </a:r>
          </a:p>
          <a:p>
            <a:pPr eaLnBrk="1" hangingPunct="1">
              <a:buNone/>
              <a:defRPr/>
            </a:pPr>
            <a:r>
              <a:rPr lang="uk-UA" altLang="ru-RU" sz="2400" dirty="0"/>
              <a:t>п</a:t>
            </a:r>
            <a:r>
              <a:rPr lang="uk-UA" altLang="ru-RU" sz="2400" dirty="0" smtClean="0"/>
              <a:t>осіла  </a:t>
            </a:r>
            <a:r>
              <a:rPr lang="uk-UA" altLang="ru-RU" sz="2400" dirty="0">
                <a:solidFill>
                  <a:srgbClr val="FFFFFF"/>
                </a:solidFill>
              </a:rPr>
              <a:t>І</a:t>
            </a:r>
            <a:r>
              <a:rPr lang="en-US" altLang="ru-RU" sz="2400" dirty="0">
                <a:solidFill>
                  <a:srgbClr val="FFFFFF"/>
                </a:solidFill>
              </a:rPr>
              <a:t>V</a:t>
            </a:r>
            <a:r>
              <a:rPr lang="uk-UA" altLang="ru-RU" sz="2400" dirty="0" smtClean="0"/>
              <a:t> місце у  ІІ  етапі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altLang="ru-RU" sz="2400" dirty="0" smtClean="0"/>
              <a:t>Всеукраїнських  учнівських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altLang="ru-RU" sz="2400" dirty="0" smtClean="0"/>
              <a:t>олімпіад  з природознавства  і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altLang="ru-RU" sz="2400" dirty="0" smtClean="0"/>
              <a:t>ІІІ місце  у </a:t>
            </a:r>
            <a:r>
              <a:rPr lang="uk-UA" altLang="ru-RU" sz="2400" dirty="0" smtClean="0">
                <a:effectLst/>
              </a:rPr>
              <a:t>2016 році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altLang="ru-RU" sz="1800" dirty="0" smtClean="0"/>
          </a:p>
        </p:txBody>
      </p:sp>
      <p:sp>
        <p:nvSpPr>
          <p:cNvPr id="178182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876800" y="5257800"/>
            <a:ext cx="3810000" cy="1371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altLang="ru-RU" sz="1800" dirty="0" smtClean="0"/>
              <a:t>                 </a:t>
            </a:r>
            <a:endParaRPr lang="ru-RU" altLang="ru-RU" sz="18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95536" y="0"/>
            <a:ext cx="6780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            </a:t>
            </a:r>
            <a:r>
              <a:rPr lang="uk-UA" sz="3600" dirty="0" smtClean="0">
                <a:solidFill>
                  <a:srgbClr val="002060"/>
                </a:solidFill>
              </a:rPr>
              <a:t>Результативність</a:t>
            </a:r>
          </a:p>
          <a:p>
            <a:r>
              <a:rPr lang="uk-UA" sz="3600" dirty="0" smtClean="0">
                <a:solidFill>
                  <a:srgbClr val="002060"/>
                </a:solidFill>
              </a:rPr>
              <a:t>      педагогічної діяльності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6147" name="Picture 3" descr="C:\Users\Admin\Desktop\фото 4Б клас\муха цокотуха\IMG_20141223_1049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00329"/>
            <a:ext cx="4240159" cy="5653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97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8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178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1" grpId="0"/>
      <p:bldP spid="1781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2286000"/>
            <a:ext cx="231933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04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22479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04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4000" smtClean="0"/>
              <a:t/>
            </a:r>
            <a:br>
              <a:rPr lang="ru-RU" altLang="ru-RU" sz="4000" smtClean="0"/>
            </a:br>
            <a:r>
              <a:rPr lang="ru-RU" altLang="ru-RU" sz="4000" smtClean="0"/>
              <a:t/>
            </a:r>
            <a:br>
              <a:rPr lang="ru-RU" altLang="ru-RU" sz="4000" smtClean="0"/>
            </a:br>
            <a:r>
              <a:rPr lang="ru-RU" altLang="ru-RU" sz="3600" smtClean="0">
                <a:solidFill>
                  <a:srgbClr val="A1E7FD"/>
                </a:solidFill>
              </a:rPr>
              <a:t>Участь л</a:t>
            </a:r>
            <a:r>
              <a:rPr lang="uk-UA" altLang="ru-RU" sz="3600" smtClean="0">
                <a:solidFill>
                  <a:srgbClr val="A1E7FD"/>
                </a:solidFill>
              </a:rPr>
              <a:t>іцеїстів у</a:t>
            </a:r>
            <a:br>
              <a:rPr lang="uk-UA" altLang="ru-RU" sz="3600" smtClean="0">
                <a:solidFill>
                  <a:srgbClr val="A1E7FD"/>
                </a:solidFill>
              </a:rPr>
            </a:br>
            <a:r>
              <a:rPr lang="uk-UA" altLang="ru-RU" sz="3600" smtClean="0">
                <a:solidFill>
                  <a:srgbClr val="A1E7FD"/>
                </a:solidFill>
              </a:rPr>
              <a:t>Всеукраїнських інтерактивних конкурсах</a:t>
            </a:r>
            <a:br>
              <a:rPr lang="uk-UA" altLang="ru-RU" sz="3600" smtClean="0">
                <a:solidFill>
                  <a:srgbClr val="A1E7FD"/>
                </a:solidFill>
              </a:rPr>
            </a:br>
            <a:r>
              <a:rPr lang="uk-UA" altLang="ru-RU" sz="3600" smtClean="0">
                <a:solidFill>
                  <a:srgbClr val="A1E7FD"/>
                </a:solidFill>
              </a:rPr>
              <a:t>“ Колосок” та “Кенгуру”</a:t>
            </a:r>
            <a:r>
              <a:rPr lang="uk-UA" altLang="ru-RU" sz="4000" smtClean="0"/>
              <a:t> </a:t>
            </a:r>
            <a:endParaRPr lang="ru-RU" altLang="ru-RU" sz="4000" smtClean="0"/>
          </a:p>
        </p:txBody>
      </p:sp>
      <p:graphicFrame>
        <p:nvGraphicFramePr>
          <p:cNvPr id="2" name="Схема 1"/>
          <p:cNvGraphicFramePr/>
          <p:nvPr/>
        </p:nvGraphicFramePr>
        <p:xfrm>
          <a:off x="2514600" y="2971800"/>
          <a:ext cx="35052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3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90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90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8" grpId="0"/>
      <p:bldGraphic spid="2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mtClean="0"/>
              <a:t>Робота художньо</a:t>
            </a:r>
            <a:r>
              <a:rPr lang="uk-UA" altLang="ru-RU" smtClean="0"/>
              <a:t>ї галереї</a:t>
            </a:r>
            <a:endParaRPr lang="ru-RU" altLang="ru-RU" smtClean="0"/>
          </a:p>
        </p:txBody>
      </p:sp>
      <p:pic>
        <p:nvPicPr>
          <p:cNvPr id="182277" name="Picture 5" descr="DSC0046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0400" y="1447800"/>
            <a:ext cx="2106613" cy="1579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2278" name="Picture 6" descr="DSC0046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447800"/>
            <a:ext cx="2133600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7604125" y="2857500"/>
            <a:ext cx="10414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          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uk-UA" altLang="ru-RU" sz="1800" smtClean="0">
              <a:solidFill>
                <a:srgbClr val="FFFFFF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uk-UA" altLang="ru-RU" sz="1800" smtClean="0">
              <a:solidFill>
                <a:srgbClr val="FFFFFF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uk-UA" altLang="ru-RU" sz="1800" smtClean="0">
              <a:solidFill>
                <a:srgbClr val="FFFFFF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339752" y="5070764"/>
            <a:ext cx="189865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uk-UA" altLang="ru-RU" sz="1800" smtClean="0">
              <a:solidFill>
                <a:srgbClr val="FFFFFF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uk-UA" altLang="ru-RU" sz="1800" smtClean="0">
              <a:solidFill>
                <a:srgbClr val="FFFFFF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            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uk-UA" altLang="ru-RU" sz="1800" smtClean="0">
              <a:solidFill>
                <a:srgbClr val="FFFFFF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                           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pic>
        <p:nvPicPr>
          <p:cNvPr id="182281" name="Picture 9" descr="DSC004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371600"/>
            <a:ext cx="205740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282" name="Picture 10" descr="DSC003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863" y="4198514"/>
            <a:ext cx="2654523" cy="189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228600" y="3124200"/>
            <a:ext cx="103409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Мої   вихованці – активні учасники, призери і переможці загальноліцейних та районних конкурсів</a:t>
            </a:r>
            <a:endParaRPr lang="ru-RU" altLang="ru-RU" sz="1600" smtClean="0">
              <a:solidFill>
                <a:srgbClr val="FFFFFF"/>
              </a:solidFill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517525" y="59055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532" y="40297096"/>
            <a:ext cx="4852701" cy="862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983584"/>
            <a:ext cx="4852701" cy="862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1244" y="39930088"/>
            <a:ext cx="927684" cy="164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644" y="40082488"/>
            <a:ext cx="927684" cy="164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671" y="3460750"/>
            <a:ext cx="2665169" cy="3493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3" name="Picture 5" descr="C:\Users\Admin\Desktop\фото 4Б клас\фото 4 клас\IMG_2167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00385"/>
            <a:ext cx="2918882" cy="218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09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2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06" name="Picture 18" descr="IMG_07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4"/>
          <a:stretch>
            <a:fillRect/>
          </a:stretch>
        </p:blipFill>
        <p:spPr bwMode="auto">
          <a:xfrm>
            <a:off x="3852863" y="5257800"/>
            <a:ext cx="1690687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77813"/>
            <a:ext cx="7924800" cy="941387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ru-RU" smtClean="0"/>
              <a:t>Загальні  відомості</a:t>
            </a:r>
            <a:endParaRPr lang="ru-RU" altLang="ru-RU" smtClean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667000"/>
            <a:ext cx="6624737" cy="3858343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altLang="ru-RU" sz="2200" b="1" i="1" dirty="0" smtClean="0"/>
              <a:t>Дата народження: 25 листопада 1969 року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altLang="ru-RU" sz="2200" b="1" i="1" dirty="0" smtClean="0"/>
              <a:t>Освіта: вища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altLang="ru-RU" sz="2200" dirty="0" smtClean="0"/>
              <a:t> </a:t>
            </a:r>
            <a:r>
              <a:rPr lang="uk-UA" altLang="ru-RU" sz="2200" b="1" i="1" dirty="0" smtClean="0"/>
              <a:t>Закінчила у 1996  році Харківський державний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altLang="ru-RU" sz="2200" b="1" i="1" dirty="0" smtClean="0"/>
              <a:t>педагогічний інститут </a:t>
            </a:r>
            <a:r>
              <a:rPr lang="uk-UA" altLang="ru-RU" sz="2200" b="1" i="1" dirty="0" err="1" smtClean="0"/>
              <a:t>ім</a:t>
            </a:r>
            <a:r>
              <a:rPr lang="uk-UA" altLang="ru-RU" sz="2200" b="1" i="1" dirty="0" smtClean="0"/>
              <a:t> Г.С.Сковороди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altLang="ru-RU" sz="2200" b="1" i="1" dirty="0" smtClean="0"/>
              <a:t>за спеціальністю «Початкове навчання»</a:t>
            </a:r>
            <a:endParaRPr lang="ru-RU" altLang="ru-RU" sz="22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altLang="ru-RU" sz="2200" b="1" i="1" dirty="0" smtClean="0"/>
              <a:t>Кваліфікація: вчитель початкових класів</a:t>
            </a:r>
            <a:endParaRPr lang="ru-RU" altLang="ru-RU" sz="22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altLang="ru-RU" sz="2200" b="1" i="1" dirty="0" smtClean="0"/>
              <a:t>Місце роботи: </a:t>
            </a:r>
            <a:r>
              <a:rPr lang="uk-UA" altLang="ru-RU" sz="2200" b="1" i="1" dirty="0" err="1" smtClean="0"/>
              <a:t>Малоданилівський</a:t>
            </a:r>
            <a:r>
              <a:rPr lang="uk-UA" altLang="ru-RU" sz="2200" b="1" i="1" dirty="0" smtClean="0"/>
              <a:t> ліцей</a:t>
            </a:r>
            <a:endParaRPr lang="ru-RU" altLang="ru-RU" sz="22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altLang="ru-RU" sz="2200" b="1" i="1" dirty="0" smtClean="0"/>
              <a:t>Стаж роботи: 2</a:t>
            </a:r>
            <a:r>
              <a:rPr lang="en-US" altLang="ru-RU" sz="2200" b="1" i="1" dirty="0" smtClean="0"/>
              <a:t>8</a:t>
            </a:r>
            <a:r>
              <a:rPr lang="uk-UA" altLang="ru-RU" sz="2200" b="1" i="1" dirty="0" smtClean="0"/>
              <a:t> років</a:t>
            </a:r>
            <a:endParaRPr lang="ru-RU" altLang="ru-RU" sz="22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altLang="ru-RU" sz="2200" b="1" i="1" dirty="0" smtClean="0"/>
              <a:t>Категорія: вища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altLang="ru-RU" sz="2200" b="1" i="1" dirty="0" smtClean="0"/>
              <a:t>Курси підвищення кваліфікації пройшла 23.01 – 17.02 2016р.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uk-UA" altLang="ru-RU" sz="2200" b="1" i="1" dirty="0" smtClean="0"/>
          </a:p>
        </p:txBody>
      </p:sp>
      <p:sp>
        <p:nvSpPr>
          <p:cNvPr id="6150" name="Text Box 4"/>
          <p:cNvSpPr txBox="1">
            <a:spLocks noChangeArrowheads="1"/>
          </p:cNvSpPr>
          <p:nvPr/>
        </p:nvSpPr>
        <p:spPr bwMode="auto">
          <a:xfrm>
            <a:off x="669925" y="16383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682625" y="1292225"/>
            <a:ext cx="7572375" cy="85725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altLang="ru-RU" sz="2800" b="1" i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Долженко  Марина  Іванівна</a:t>
            </a:r>
            <a:endParaRPr lang="ru-RU" altLang="ru-RU" sz="280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8366125" y="3390900"/>
            <a:ext cx="469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  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7375525" y="4457700"/>
            <a:ext cx="355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</a:t>
            </a: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7979229" y="4776298"/>
            <a:ext cx="355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   </a:t>
            </a:r>
            <a:endParaRPr lang="ru-RU" altLang="ru-RU" sz="1800" dirty="0" smtClean="0">
              <a:solidFill>
                <a:srgbClr val="FFFFFF"/>
              </a:solidFill>
            </a:endParaRPr>
          </a:p>
        </p:txBody>
      </p:sp>
      <p:sp>
        <p:nvSpPr>
          <p:cNvPr id="6157" name="Text Box 15"/>
          <p:cNvSpPr txBox="1">
            <a:spLocks noChangeArrowheads="1"/>
          </p:cNvSpPr>
          <p:nvPr/>
        </p:nvSpPr>
        <p:spPr bwMode="auto">
          <a:xfrm>
            <a:off x="3870325" y="60579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6158" name="Text Box 16"/>
          <p:cNvSpPr txBox="1">
            <a:spLocks noChangeArrowheads="1"/>
          </p:cNvSpPr>
          <p:nvPr/>
        </p:nvSpPr>
        <p:spPr bwMode="auto">
          <a:xfrm>
            <a:off x="3946525" y="59817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</p:txBody>
      </p:sp>
      <p:pic>
        <p:nvPicPr>
          <p:cNvPr id="6159" name="Picture 17" descr="IMG_07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94238" y="-3519488"/>
            <a:ext cx="2936875" cy="220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4878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4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4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4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4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4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4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4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4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4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4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4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4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4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4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46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46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46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46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46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47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4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  <p:bldP spid="11469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uk-UA" sz="2400" i="1" kern="120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Районний конкурс « Учень року – 2014»</a:t>
            </a:r>
            <a:br>
              <a:rPr lang="uk-UA" sz="2400" i="1" kern="120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</a:br>
            <a:r>
              <a:rPr lang="uk-UA" sz="2400" i="1" kern="120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        Номінація « Творча особистість»</a:t>
            </a:r>
            <a:br>
              <a:rPr lang="uk-UA" sz="2400" i="1" kern="120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</a:br>
            <a:r>
              <a:rPr lang="uk-UA" sz="2400" i="1" kern="120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/>
            </a:r>
            <a:br>
              <a:rPr lang="uk-UA" sz="2400" i="1" kern="1200" dirty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</a:br>
            <a:endParaRPr lang="ru-RU" sz="2400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C:\Documents and Settings\Admin\Рабочий стол\Для Марины Ивановны\Фото дочери - 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0941"/>
            <a:ext cx="3321173" cy="463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Admin\Desktop\IMG_233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654" y="2499891"/>
            <a:ext cx="5810811" cy="435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34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762000"/>
            <a:ext cx="7270750" cy="4530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5717" name="WordArt 5"/>
          <p:cNvSpPr>
            <a:spLocks noChangeArrowheads="1" noChangeShapeType="1" noTextEdit="1"/>
          </p:cNvSpPr>
          <p:nvPr/>
        </p:nvSpPr>
        <p:spPr bwMode="auto">
          <a:xfrm>
            <a:off x="2362200" y="-152400"/>
            <a:ext cx="4438650" cy="1143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solidFill>
                  <a:srgbClr val="FF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Творчість учителя -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solidFill>
                  <a:srgbClr val="FF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запорука успіхів учнів</a:t>
            </a:r>
          </a:p>
        </p:txBody>
      </p:sp>
      <p:sp>
        <p:nvSpPr>
          <p:cNvPr id="115730" name="Text Box 18"/>
          <p:cNvSpPr txBox="1">
            <a:spLocks noChangeArrowheads="1"/>
          </p:cNvSpPr>
          <p:nvPr/>
        </p:nvSpPr>
        <p:spPr bwMode="auto">
          <a:xfrm>
            <a:off x="6689725" y="3657600"/>
            <a:ext cx="1955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dirty="0" smtClean="0">
                <a:solidFill>
                  <a:srgbClr val="FFFFFF"/>
                </a:solidFill>
              </a:rPr>
              <a:t>Робота з батьками </a:t>
            </a:r>
            <a:endParaRPr lang="ru-RU" altLang="ru-RU" dirty="0">
              <a:solidFill>
                <a:srgbClr val="FFFFFF"/>
              </a:solidFill>
            </a:endParaRPr>
          </a:p>
        </p:txBody>
      </p:sp>
      <p:sp>
        <p:nvSpPr>
          <p:cNvPr id="115731" name="Text Box 19"/>
          <p:cNvSpPr txBox="1">
            <a:spLocks noChangeArrowheads="1"/>
          </p:cNvSpPr>
          <p:nvPr/>
        </p:nvSpPr>
        <p:spPr bwMode="auto">
          <a:xfrm>
            <a:off x="212725" y="3771900"/>
            <a:ext cx="19529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dirty="0">
                <a:solidFill>
                  <a:srgbClr val="FFFFFF"/>
                </a:solidFill>
              </a:rPr>
              <a:t> </a:t>
            </a:r>
            <a:r>
              <a:rPr lang="uk-UA" altLang="ru-RU" dirty="0" smtClean="0">
                <a:solidFill>
                  <a:srgbClr val="FFFFFF"/>
                </a:solidFill>
              </a:rPr>
              <a:t>       Змагання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dirty="0" smtClean="0">
                <a:solidFill>
                  <a:srgbClr val="FFFFFF"/>
                </a:solidFill>
              </a:rPr>
              <a:t>« Зимові розваги»</a:t>
            </a:r>
            <a:endParaRPr lang="uk-UA" altLang="ru-RU" dirty="0">
              <a:solidFill>
                <a:srgbClr val="FFFFFF"/>
              </a:solidFill>
            </a:endParaRPr>
          </a:p>
        </p:txBody>
      </p:sp>
      <p:pic>
        <p:nvPicPr>
          <p:cNvPr id="10242" name="Picture 2" descr="C:\Users\Admin\Desktop\педрада\педрада\IMG_87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2714"/>
            <a:ext cx="3141507" cy="209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Admin\Desktop\педрада\педрада\IMG_27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5" y="4810713"/>
            <a:ext cx="2814972" cy="211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\Desktop\IMG_20161124_1158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677" y="5113722"/>
            <a:ext cx="3207518" cy="180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6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 rot="-416795">
            <a:off x="1042988" y="1062038"/>
            <a:ext cx="6950075" cy="38020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760000" scaled="1"/>
                </a:gradFill>
                <a:latin typeface="Impact"/>
              </a:rPr>
              <a:t>Досвід роботи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760000" scaled="1"/>
                </a:gradFill>
                <a:latin typeface="Impact"/>
              </a:rPr>
              <a:t>вихователя ГПД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760000" scaled="1"/>
                </a:gradFill>
                <a:latin typeface="Impact"/>
              </a:rPr>
              <a:t>Малоданилівського ліцею</a:t>
            </a:r>
          </a:p>
        </p:txBody>
      </p:sp>
      <p:sp>
        <p:nvSpPr>
          <p:cNvPr id="4104" name="WordArt 8"/>
          <p:cNvSpPr>
            <a:spLocks noChangeArrowheads="1" noChangeShapeType="1" noTextEdit="1"/>
          </p:cNvSpPr>
          <p:nvPr/>
        </p:nvSpPr>
        <p:spPr bwMode="auto">
          <a:xfrm>
            <a:off x="2514600" y="5334000"/>
            <a:ext cx="57531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Долженко Марини Іванівни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106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85800" y="1066800"/>
              <a:ext cx="6350" cy="1588"/>
            </p14:xfrm>
          </p:contentPart>
        </mc:Choice>
        <mc:Fallback xmlns="">
          <p:pic>
            <p:nvPicPr>
              <p:cNvPr id="4106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514" y="988988"/>
                <a:ext cx="40922" cy="157212"/>
              </a:xfrm>
              <a:prstGeom prst="rect">
                <a:avLst/>
              </a:prstGeom>
            </p:spPr>
          </p:pic>
        </mc:Fallback>
      </mc:AlternateContent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Users\Admin\Desktop\фото 4Б клас\фото 4 клас\IMG_26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92023"/>
            <a:ext cx="2627783" cy="3503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687038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Мо</a:t>
            </a:r>
            <a:r>
              <a:rPr lang="uk-UA" smtClean="0"/>
              <a:t>є   педагогічне  кредо</a:t>
            </a:r>
            <a:endParaRPr lang="ru-RU" smtClean="0"/>
          </a:p>
        </p:txBody>
      </p:sp>
      <p:pic>
        <p:nvPicPr>
          <p:cNvPr id="50183" name="Picture 7" descr="DSC00290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981200"/>
            <a:ext cx="5410200" cy="443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0188" name="Rectangle 12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uk-UA" smtClean="0"/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uk-UA" smtClean="0"/>
              <a:t>         Творчість відкриває           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uk-UA" smtClean="0"/>
              <a:t>         в   дитячій  душі   ті    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uk-UA" smtClean="0"/>
              <a:t>         картинки, в яких 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uk-UA" smtClean="0"/>
              <a:t>          дрімають джерела 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uk-UA" smtClean="0"/>
              <a:t>          добрих почуттів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 flipV="1">
            <a:off x="14206538" y="-28568650"/>
            <a:ext cx="184150" cy="3672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>
                <a:solidFill>
                  <a:srgbClr val="CC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Творчість відк   риває в дитячій душі ті картинкидрімаю </a:t>
            </a:r>
            <a:r>
              <a:rPr lang="uk-UA" b="1">
                <a:solidFill>
                  <a:srgbClr val="CC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в яких</a:t>
            </a:r>
            <a:r>
              <a:rPr lang="uk-UA">
                <a:solidFill>
                  <a:srgbClr val="FFFFFF"/>
                </a:solidFill>
              </a:rPr>
              <a:t> </a:t>
            </a:r>
            <a:r>
              <a:rPr lang="uk-UA" sz="2800" b="1">
                <a:solidFill>
                  <a:srgbClr val="CC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ть джерела добрих</a:t>
            </a:r>
            <a:br>
              <a:rPr lang="uk-UA" sz="2800" b="1">
                <a:solidFill>
                  <a:srgbClr val="CC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800" b="1">
                <a:solidFill>
                  <a:srgbClr val="CC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почуттів</a:t>
            </a:r>
            <a:endParaRPr lang="ru-RU" sz="2800" b="1">
              <a:solidFill>
                <a:srgbClr val="CCCC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198" name="Text Box 14"/>
          <p:cNvSpPr txBox="1">
            <a:spLocks noChangeArrowheads="1"/>
          </p:cNvSpPr>
          <p:nvPr/>
        </p:nvSpPr>
        <p:spPr bwMode="auto">
          <a:xfrm>
            <a:off x="6156325" y="5219700"/>
            <a:ext cx="2613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smtClean="0">
                <a:solidFill>
                  <a:srgbClr val="FFFFFF"/>
                </a:solidFill>
              </a:rPr>
              <a:t> Василь  Сухомлинський</a:t>
            </a:r>
          </a:p>
        </p:txBody>
      </p:sp>
    </p:spTree>
    <p:extLst>
      <p:ext uri="{BB962C8B-B14F-4D97-AF65-F5344CB8AC3E}">
        <p14:creationId xmlns:p14="http://schemas.microsoft.com/office/powerpoint/2010/main" val="3921716704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1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49438"/>
            <a:ext cx="8229600" cy="4281487"/>
          </a:xfrm>
          <a:ln>
            <a:solidFill>
              <a:srgbClr val="CC0099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sz="4800" dirty="0" smtClean="0">
                <a:solidFill>
                  <a:schemeClr val="tx2"/>
                </a:solidFill>
              </a:rPr>
              <a:t>       Вплив  нетрадиційних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sz="4800" dirty="0" smtClean="0">
                <a:solidFill>
                  <a:schemeClr val="tx2"/>
                </a:solidFill>
              </a:rPr>
              <a:t>       форм    навчання  на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sz="4800" dirty="0" smtClean="0">
                <a:solidFill>
                  <a:schemeClr val="tx2"/>
                </a:solidFill>
              </a:rPr>
              <a:t>       формування    творчих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sz="4800" dirty="0" smtClean="0">
                <a:solidFill>
                  <a:schemeClr val="tx2"/>
                </a:solidFill>
              </a:rPr>
              <a:t>       здібностей   молодших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sz="4800" dirty="0" smtClean="0">
                <a:solidFill>
                  <a:schemeClr val="tx2"/>
                </a:solidFill>
              </a:rPr>
              <a:t>       школярів</a:t>
            </a:r>
            <a:endParaRPr lang="ru-RU" sz="4800" dirty="0" smtClean="0">
              <a:solidFill>
                <a:schemeClr val="tx2"/>
              </a:solidFill>
            </a:endParaRPr>
          </a:p>
        </p:txBody>
      </p:sp>
      <p:sp>
        <p:nvSpPr>
          <p:cNvPr id="9219" name="WordArt 4"/>
          <p:cNvSpPr>
            <a:spLocks noChangeArrowheads="1" noChangeShapeType="1" noTextEdit="1"/>
          </p:cNvSpPr>
          <p:nvPr/>
        </p:nvSpPr>
        <p:spPr bwMode="auto">
          <a:xfrm>
            <a:off x="2362200" y="457200"/>
            <a:ext cx="3886200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ln w="19050">
                  <a:solidFill>
                    <a:srgbClr val="FFFFCC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Тема    досвіду</a:t>
            </a:r>
          </a:p>
        </p:txBody>
      </p:sp>
    </p:spTree>
    <p:extLst>
      <p:ext uri="{BB962C8B-B14F-4D97-AF65-F5344CB8AC3E}">
        <p14:creationId xmlns:p14="http://schemas.microsoft.com/office/powerpoint/2010/main" val="30191685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 flipH="1">
            <a:off x="1510433" y="336224"/>
            <a:ext cx="7365647" cy="4237871"/>
          </a:xfrm>
          <a:prstGeom prst="halfFrame">
            <a:avLst>
              <a:gd name="adj1" fmla="val 5931"/>
              <a:gd name="adj2" fmla="val 5194"/>
            </a:avLst>
          </a:prstGeom>
          <a:blipFill>
            <a:blip r:embed="rId2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flipV="1">
            <a:off x="304800" y="2286000"/>
            <a:ext cx="5791200" cy="4267200"/>
          </a:xfrm>
          <a:prstGeom prst="halfFrame">
            <a:avLst>
              <a:gd name="adj1" fmla="val 6029"/>
              <a:gd name="adj2" fmla="val 4895"/>
            </a:avLst>
          </a:prstGeom>
          <a:blipFill>
            <a:blip r:embed="rId2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667000" y="685800"/>
            <a:ext cx="5857875" cy="6858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ct val="0"/>
              </a:spcBef>
              <a:defRPr/>
            </a:pPr>
            <a:endParaRPr lang="ru-RU" sz="2800" b="1" i="1" cap="all" dirty="0">
              <a:solidFill>
                <a:srgbClr val="C3986D">
                  <a:lumMod val="75000"/>
                </a:srgbClr>
              </a:solidFill>
              <a:latin typeface="Bookman Old Style" pitchFamily="18" charset="0"/>
            </a:endParaRPr>
          </a:p>
        </p:txBody>
      </p:sp>
      <p:sp>
        <p:nvSpPr>
          <p:cNvPr id="17416" name="TextBox 8"/>
          <p:cNvSpPr txBox="1">
            <a:spLocks noChangeArrowheads="1"/>
          </p:cNvSpPr>
          <p:nvPr/>
        </p:nvSpPr>
        <p:spPr bwMode="auto">
          <a:xfrm>
            <a:off x="914400" y="1295400"/>
            <a:ext cx="7467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</a:rPr>
              <a:t>   </a:t>
            </a:r>
            <a:endParaRPr lang="ru-RU" sz="1400">
              <a:solidFill>
                <a:prstClr val="black"/>
              </a:solidFill>
            </a:endParaRPr>
          </a:p>
        </p:txBody>
      </p:sp>
      <p:pic>
        <p:nvPicPr>
          <p:cNvPr id="17417" name="Picture 2" descr="C:\Documents and Settings\Администратор\Рабочий стол\0_6d41b_25c96051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4575" y="3530600"/>
            <a:ext cx="3019425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7"/>
          <p:cNvSpPr txBox="1">
            <a:spLocks/>
          </p:cNvSpPr>
          <p:nvPr/>
        </p:nvSpPr>
        <p:spPr>
          <a:xfrm>
            <a:off x="1529849" y="549275"/>
            <a:ext cx="8002002" cy="841248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uk-UA" sz="3600" b="1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</a:rPr>
              <a:t>Завдання  виховної  роботи</a:t>
            </a:r>
            <a:endParaRPr lang="ru-RU" sz="3600" b="1" cap="all" dirty="0">
              <a:solidFill>
                <a:srgbClr val="4E3B30"/>
              </a:solidFill>
              <a:effectLst>
                <a:reflection blurRad="12700" stA="48000" endA="300" endPos="55000" dir="5400000" sy="-90000" algn="bl" rotWithShape="0"/>
              </a:effectLst>
              <a:latin typeface="Franklin Gothic Medium"/>
            </a:endParaRPr>
          </a:p>
        </p:txBody>
      </p:sp>
      <p:sp>
        <p:nvSpPr>
          <p:cNvPr id="17419" name="Rectangle 1"/>
          <p:cNvSpPr>
            <a:spLocks noChangeArrowheads="1"/>
          </p:cNvSpPr>
          <p:nvPr/>
        </p:nvSpPr>
        <p:spPr bwMode="auto">
          <a:xfrm>
            <a:off x="1066800" y="1404411"/>
            <a:ext cx="7239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38200" algn="l"/>
              </a:tabLst>
            </a:pP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Глибоко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вивчати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індивідуальні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особливості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учнів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smtClean="0">
                <a:solidFill>
                  <a:srgbClr val="003300"/>
                </a:solidFill>
                <a:cs typeface="Times New Roman" pitchFamily="18" charset="0"/>
              </a:rPr>
              <a:t>класу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,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їх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інтереси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,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здібності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, потреби,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їх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характер.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838200" algn="l"/>
              </a:tabLst>
            </a:pPr>
            <a:endParaRPr lang="ru-RU" sz="1600" b="1" dirty="0">
              <a:solidFill>
                <a:srgbClr val="0033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38200" algn="l"/>
              </a:tabLst>
            </a:pP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Розширювати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,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поглиблювати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і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систематизувати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розуміння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дітьми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моральних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норм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поведінки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в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школі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838200" algn="l"/>
              </a:tabLst>
            </a:pPr>
            <a:endParaRPr lang="ru-RU" sz="1600" b="1" dirty="0">
              <a:solidFill>
                <a:srgbClr val="0033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38200" algn="l"/>
              </a:tabLst>
            </a:pP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Розвивати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вміння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учнів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справедливо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оцінювати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свої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вчинки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та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вчинки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товаришів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;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розвивати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почуття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колективізму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838200" algn="l"/>
              </a:tabLst>
            </a:pPr>
            <a:endParaRPr lang="ru-RU" sz="1600" b="1" dirty="0">
              <a:solidFill>
                <a:srgbClr val="0033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38200" algn="l"/>
              </a:tabLst>
            </a:pP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Вчити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учнів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турботливо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ставитись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до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свого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здоров’я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,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дотримуватися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правил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особистої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гігієни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838200" algn="l"/>
              </a:tabLst>
            </a:pPr>
            <a:endParaRPr lang="ru-RU" sz="1600" b="1" dirty="0">
              <a:solidFill>
                <a:srgbClr val="0033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38200" algn="l"/>
              </a:tabLst>
            </a:pP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Вивчати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інтереси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учнів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.</a:t>
            </a:r>
            <a:r>
              <a:rPr lang="ru-RU" sz="1600" b="1" dirty="0">
                <a:solidFill>
                  <a:srgbClr val="003300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Виховувати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доброзичл</a:t>
            </a:r>
            <a:r>
              <a:rPr lang="ru-RU" sz="1600" b="1" dirty="0" err="1">
                <a:solidFill>
                  <a:srgbClr val="003300"/>
                </a:solidFill>
                <a:latin typeface="Arial" charset="0"/>
                <a:cs typeface="Times New Roman" pitchFamily="18" charset="0"/>
              </a:rPr>
              <a:t>иві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відно</a:t>
            </a:r>
            <a:r>
              <a:rPr lang="uk-UA" sz="1600" b="1" dirty="0">
                <a:solidFill>
                  <a:srgbClr val="003300"/>
                </a:solidFill>
                <a:latin typeface="Arial" charset="0"/>
                <a:cs typeface="Times New Roman" pitchFamily="18" charset="0"/>
              </a:rPr>
              <a:t>сини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між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учнями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838200" algn="l"/>
              </a:tabLst>
            </a:pPr>
            <a:endParaRPr lang="ru-RU" sz="1600" b="1" dirty="0">
              <a:solidFill>
                <a:srgbClr val="0033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38200" algn="l"/>
              </a:tabLst>
            </a:pP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Підтримувати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тісний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зв</a:t>
            </a:r>
            <a:r>
              <a:rPr lang="ru-RU" sz="1600" b="1" dirty="0" err="1">
                <a:solidFill>
                  <a:srgbClr val="003300"/>
                </a:solidFill>
                <a:latin typeface="Arial" charset="0"/>
                <a:cs typeface="Times New Roman" pitchFamily="18" charset="0"/>
              </a:rPr>
              <a:t>’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язок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 з батьками </a:t>
            </a:r>
            <a:r>
              <a:rPr lang="ru-RU" sz="1600" b="1" dirty="0" err="1">
                <a:solidFill>
                  <a:srgbClr val="003300"/>
                </a:solidFill>
                <a:cs typeface="Times New Roman" pitchFamily="18" charset="0"/>
              </a:rPr>
              <a:t>учнів</a:t>
            </a:r>
            <a:r>
              <a:rPr lang="ru-RU" sz="1600" b="1" dirty="0">
                <a:solidFill>
                  <a:srgbClr val="003300"/>
                </a:solidFill>
                <a:cs typeface="Times New Roman" pitchFamily="18" charset="0"/>
              </a:rPr>
              <a:t>.</a:t>
            </a:r>
            <a:endParaRPr lang="ru-RU" sz="1600" b="1" dirty="0">
              <a:solidFill>
                <a:srgbClr val="003300"/>
              </a:solidFill>
            </a:endParaRPr>
          </a:p>
        </p:txBody>
      </p:sp>
      <p:pic>
        <p:nvPicPr>
          <p:cNvPr id="17420" name="Picture 2" descr="C:\Documents and Settings\Иятта\Рабочий стол\ЭТО СРОЧНО\ПРЕЗЕНТАЦИЯ\novgod14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70986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280691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\Desktop\-35-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39238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74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 flipH="1">
            <a:off x="1435100" y="261937"/>
            <a:ext cx="7467600" cy="4495800"/>
          </a:xfrm>
          <a:prstGeom prst="halfFrame">
            <a:avLst>
              <a:gd name="adj1" fmla="val 5931"/>
              <a:gd name="adj2" fmla="val 5194"/>
            </a:avLst>
          </a:prstGeom>
          <a:blipFill>
            <a:blip r:embed="rId2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667000" y="685800"/>
            <a:ext cx="5857875" cy="6858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ct val="0"/>
              </a:spcBef>
              <a:defRPr/>
            </a:pPr>
            <a:endParaRPr lang="ru-RU" sz="2800" b="1" i="1" cap="all" dirty="0">
              <a:solidFill>
                <a:srgbClr val="C3986D">
                  <a:lumMod val="75000"/>
                </a:srgbClr>
              </a:solidFill>
              <a:latin typeface="Bookman Old Style" pitchFamily="18" charset="0"/>
            </a:endParaRPr>
          </a:p>
        </p:txBody>
      </p:sp>
      <p:sp>
        <p:nvSpPr>
          <p:cNvPr id="38947" name="TextBox 8"/>
          <p:cNvSpPr txBox="1">
            <a:spLocks noChangeArrowheads="1"/>
          </p:cNvSpPr>
          <p:nvPr/>
        </p:nvSpPr>
        <p:spPr bwMode="auto">
          <a:xfrm>
            <a:off x="914400" y="1295400"/>
            <a:ext cx="7467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prstClr val="black"/>
                </a:solidFill>
              </a:rPr>
              <a:t>   </a:t>
            </a:r>
            <a:endParaRPr lang="ru-RU" sz="1400">
              <a:solidFill>
                <a:prstClr val="black"/>
              </a:solidFill>
            </a:endParaRPr>
          </a:p>
        </p:txBody>
      </p:sp>
      <p:pic>
        <p:nvPicPr>
          <p:cNvPr id="38948" name="Picture 2" descr="C:\Documents and Settings\Администратор\Рабочий стол\0_6d41b_25c96051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4575" y="3530600"/>
            <a:ext cx="3019425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49" name="Picture 2" descr="C:\Documents and Settings\Иятта\Рабочий стол\ЭТО СРОЧНО\ПРЕЗЕНТАЦИЯ\novgod14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28600"/>
            <a:ext cx="270986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Diagram 18"/>
          <p:cNvGrpSpPr>
            <a:grpSpLocks/>
          </p:cNvGrpSpPr>
          <p:nvPr/>
        </p:nvGrpSpPr>
        <p:grpSpPr bwMode="auto">
          <a:xfrm>
            <a:off x="1295400" y="609600"/>
            <a:ext cx="5486400" cy="5357813"/>
            <a:chOff x="793" y="308"/>
            <a:chExt cx="4218" cy="4120"/>
          </a:xfrm>
        </p:grpSpPr>
        <p:sp>
          <p:nvSpPr>
            <p:cNvPr id="5" name="_s38942"/>
            <p:cNvSpPr>
              <a:spLocks noChangeArrowheads="1"/>
            </p:cNvSpPr>
            <p:nvPr/>
          </p:nvSpPr>
          <p:spPr bwMode="auto">
            <a:xfrm>
              <a:off x="2843" y="1714"/>
              <a:ext cx="1231" cy="121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2000" b="1" smtClean="0">
                  <a:solidFill>
                    <a:srgbClr val="6600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Основні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2000" b="1" smtClean="0">
                  <a:solidFill>
                    <a:srgbClr val="6600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напрямки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uk-UA" sz="2000" b="1" smtClean="0">
                  <a:solidFill>
                    <a:srgbClr val="6600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моєї роботи</a:t>
              </a:r>
              <a:r>
                <a:rPr lang="uk-UA" b="1" smtClean="0">
                  <a:solidFill>
                    <a:srgbClr val="AD1F1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</p:grpSp>
      <p:sp>
        <p:nvSpPr>
          <p:cNvPr id="38943" name="AutoShape 31"/>
          <p:cNvSpPr>
            <a:spLocks noChangeArrowheads="1"/>
          </p:cNvSpPr>
          <p:nvPr/>
        </p:nvSpPr>
        <p:spPr bwMode="auto">
          <a:xfrm>
            <a:off x="5029200" y="1295400"/>
            <a:ext cx="2286000" cy="914400"/>
          </a:xfrm>
          <a:prstGeom prst="flowChartAlternateProcess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Морально-етичне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виховання</a:t>
            </a:r>
            <a:endParaRPr lang="ru-RU" b="1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44" name="AutoShape 32"/>
          <p:cNvSpPr>
            <a:spLocks noChangeArrowheads="1"/>
          </p:cNvSpPr>
          <p:nvPr/>
        </p:nvSpPr>
        <p:spPr bwMode="auto">
          <a:xfrm>
            <a:off x="5943600" y="2743200"/>
            <a:ext cx="2286000" cy="914400"/>
          </a:xfrm>
          <a:prstGeom prst="flowChartAlternateProcess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Фізичне виховання</a:t>
            </a:r>
            <a:endParaRPr lang="ru-RU" b="1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45" name="AutoShape 33"/>
          <p:cNvSpPr>
            <a:spLocks noChangeArrowheads="1"/>
          </p:cNvSpPr>
          <p:nvPr/>
        </p:nvSpPr>
        <p:spPr bwMode="auto">
          <a:xfrm>
            <a:off x="2133600" y="4267200"/>
            <a:ext cx="2286000" cy="914400"/>
          </a:xfrm>
          <a:prstGeom prst="flowChartAlternateProcess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Розкриття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творчого потенціалу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учнів</a:t>
            </a: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46" name="AutoShape 34"/>
          <p:cNvSpPr>
            <a:spLocks noChangeArrowheads="1"/>
          </p:cNvSpPr>
          <p:nvPr/>
        </p:nvSpPr>
        <p:spPr bwMode="auto">
          <a:xfrm>
            <a:off x="838200" y="2743200"/>
            <a:ext cx="2286000" cy="914400"/>
          </a:xfrm>
          <a:prstGeom prst="flowChartAlternateProcess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uk-UA" b="1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Розвиток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пізнавальних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здібностей учнів</a:t>
            </a:r>
            <a:endParaRPr lang="ru-RU" b="1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" name="AutoShape 35"/>
          <p:cNvSpPr>
            <a:spLocks noChangeArrowheads="1"/>
          </p:cNvSpPr>
          <p:nvPr/>
        </p:nvSpPr>
        <p:spPr bwMode="auto">
          <a:xfrm>
            <a:off x="2057400" y="1295400"/>
            <a:ext cx="2286000" cy="914400"/>
          </a:xfrm>
          <a:prstGeom prst="flowChartAlternateProcess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Екологічне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виховання</a:t>
            </a:r>
            <a:endParaRPr lang="ru-RU" b="1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50" name="AutoShape 38"/>
          <p:cNvSpPr>
            <a:spLocks noChangeArrowheads="1"/>
          </p:cNvSpPr>
          <p:nvPr/>
        </p:nvSpPr>
        <p:spPr bwMode="auto">
          <a:xfrm>
            <a:off x="5029200" y="4191000"/>
            <a:ext cx="2286000" cy="914400"/>
          </a:xfrm>
          <a:prstGeom prst="flowChartAlternateProcess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Формування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здорового способу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життя</a:t>
            </a: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56" name="Line 39"/>
          <p:cNvSpPr>
            <a:spLocks noChangeShapeType="1"/>
          </p:cNvSpPr>
          <p:nvPr/>
        </p:nvSpPr>
        <p:spPr bwMode="auto">
          <a:xfrm flipH="1">
            <a:off x="3124200" y="32004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57" name="Line 40"/>
          <p:cNvSpPr>
            <a:spLocks noChangeShapeType="1"/>
          </p:cNvSpPr>
          <p:nvPr/>
        </p:nvSpPr>
        <p:spPr bwMode="auto">
          <a:xfrm flipH="1" flipV="1">
            <a:off x="3276600" y="2209800"/>
            <a:ext cx="914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58" name="Line 41"/>
          <p:cNvSpPr>
            <a:spLocks noChangeShapeType="1"/>
          </p:cNvSpPr>
          <p:nvPr/>
        </p:nvSpPr>
        <p:spPr bwMode="auto">
          <a:xfrm flipV="1">
            <a:off x="5334000" y="2209800"/>
            <a:ext cx="838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59" name="Line 42"/>
          <p:cNvSpPr>
            <a:spLocks noChangeShapeType="1"/>
          </p:cNvSpPr>
          <p:nvPr/>
        </p:nvSpPr>
        <p:spPr bwMode="auto">
          <a:xfrm>
            <a:off x="5562600" y="3200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60" name="Line 43"/>
          <p:cNvSpPr>
            <a:spLocks noChangeShapeType="1"/>
          </p:cNvSpPr>
          <p:nvPr/>
        </p:nvSpPr>
        <p:spPr bwMode="auto">
          <a:xfrm flipH="1">
            <a:off x="3276600" y="3810000"/>
            <a:ext cx="990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61" name="Line 44"/>
          <p:cNvSpPr>
            <a:spLocks noChangeShapeType="1"/>
          </p:cNvSpPr>
          <p:nvPr/>
        </p:nvSpPr>
        <p:spPr bwMode="auto">
          <a:xfrm>
            <a:off x="5334000" y="3810000"/>
            <a:ext cx="762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38962" name="Половина рамки 5"/>
          <p:cNvGrpSpPr>
            <a:grpSpLocks/>
          </p:cNvGrpSpPr>
          <p:nvPr/>
        </p:nvGrpSpPr>
        <p:grpSpPr bwMode="auto">
          <a:xfrm>
            <a:off x="228600" y="3581400"/>
            <a:ext cx="6486525" cy="2959100"/>
            <a:chOff x="173" y="1655"/>
            <a:chExt cx="4086" cy="2488"/>
          </a:xfrm>
        </p:grpSpPr>
        <p:pic>
          <p:nvPicPr>
            <p:cNvPr id="38963" name="Половина рамки 5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3" y="1655"/>
              <a:ext cx="4086" cy="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64" name="Text Box 16"/>
            <p:cNvSpPr txBox="1">
              <a:spLocks noChangeArrowheads="1"/>
            </p:cNvSpPr>
            <p:nvPr/>
          </p:nvSpPr>
          <p:spPr bwMode="auto">
            <a:xfrm rot="10800000">
              <a:off x="192" y="1680"/>
              <a:ext cx="4032" cy="2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736282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-228600"/>
            <a:ext cx="8229600" cy="1649413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/>
              <a:t>Вихователь ГПД</a:t>
            </a:r>
            <a:endParaRPr lang="ru-RU" dirty="0" smtClean="0"/>
          </a:p>
        </p:txBody>
      </p:sp>
      <p:pic>
        <p:nvPicPr>
          <p:cNvPr id="8203" name="Picture 11" descr="DSC0058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990600"/>
            <a:ext cx="2792413" cy="20939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04" name="Picture 12" descr="IMG_029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800" y="4360863"/>
            <a:ext cx="2743200" cy="2057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07" name="Picture 15" descr="DSC0054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0" y="4267200"/>
            <a:ext cx="2870200" cy="2152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08" name="Picture 16" descr="DSC0043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962400"/>
            <a:ext cx="2716213" cy="20367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3200400" y="838200"/>
            <a:ext cx="5943600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000" smtClean="0">
                <a:solidFill>
                  <a:srgbClr val="FFFFFF"/>
                </a:solidFill>
              </a:rPr>
              <a:t>        Як  вихователь ГПД приділяю багато 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000" smtClean="0">
                <a:solidFill>
                  <a:srgbClr val="FFFFFF"/>
                </a:solidFill>
              </a:rPr>
              <a:t>  уваги формуванню та розвитку колективу у групі.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000" smtClean="0">
                <a:solidFill>
                  <a:srgbClr val="FFFFFF"/>
                </a:solidFill>
              </a:rPr>
              <a:t>Цьому сприяють трудові десанти, акції “Чисте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000" smtClean="0">
                <a:solidFill>
                  <a:srgbClr val="FFFFFF"/>
                </a:solidFill>
              </a:rPr>
              <a:t>довкілля”, “Годівничка”, екологічний двомісячник  “Зелена  весна”  тощо.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000" smtClean="0">
                <a:solidFill>
                  <a:srgbClr val="FFFFFF"/>
                </a:solidFill>
              </a:rPr>
              <a:t>      Мої вихованці активні в суспільному житті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000" smtClean="0">
                <a:solidFill>
                  <a:srgbClr val="FFFFFF"/>
                </a:solidFill>
              </a:rPr>
              <a:t>класу та  ліцею, систематично беруть участь 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000" smtClean="0">
                <a:solidFill>
                  <a:srgbClr val="FFFFFF"/>
                </a:solidFill>
              </a:rPr>
              <a:t>у різних конкурсах та виставках. Добре співають і танцюють.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000" smtClean="0">
                <a:solidFill>
                  <a:srgbClr val="FFFFFF"/>
                </a:solidFill>
              </a:rPr>
              <a:t>      Вони  люблять цікаві подорожі та   екскурсії, 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2000" smtClean="0">
                <a:solidFill>
                  <a:srgbClr val="FFFFFF"/>
                </a:solidFill>
              </a:rPr>
              <a:t>  після   яких залишаються незабутні    враження.</a:t>
            </a:r>
          </a:p>
        </p:txBody>
      </p:sp>
      <p:sp>
        <p:nvSpPr>
          <p:cNvPr id="14344" name="Text Box 18"/>
          <p:cNvSpPr txBox="1">
            <a:spLocks noChangeArrowheads="1"/>
          </p:cNvSpPr>
          <p:nvPr/>
        </p:nvSpPr>
        <p:spPr bwMode="auto">
          <a:xfrm>
            <a:off x="288925" y="3086100"/>
            <a:ext cx="2384425" cy="85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    </a:t>
            </a:r>
            <a:r>
              <a:rPr lang="uk-UA" altLang="ru-RU" sz="1600" smtClean="0">
                <a:solidFill>
                  <a:srgbClr val="FFFFFF"/>
                </a:solidFill>
              </a:rPr>
              <a:t>Урок мужності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“ Ніхто не забутий, ніщо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         не  забуте”</a:t>
            </a:r>
            <a:endParaRPr lang="ru-RU" altLang="ru-RU" sz="1600" smtClean="0">
              <a:solidFill>
                <a:srgbClr val="FFFFFF"/>
              </a:solidFill>
            </a:endParaRPr>
          </a:p>
        </p:txBody>
      </p:sp>
      <p:sp>
        <p:nvSpPr>
          <p:cNvPr id="14345" name="Text Box 19"/>
          <p:cNvSpPr txBox="1">
            <a:spLocks noChangeArrowheads="1"/>
          </p:cNvSpPr>
          <p:nvPr/>
        </p:nvSpPr>
        <p:spPr bwMode="auto">
          <a:xfrm>
            <a:off x="60325" y="59817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14346" name="Text Box 20"/>
          <p:cNvSpPr txBox="1">
            <a:spLocks noChangeArrowheads="1"/>
          </p:cNvSpPr>
          <p:nvPr/>
        </p:nvSpPr>
        <p:spPr bwMode="auto">
          <a:xfrm>
            <a:off x="441325" y="5905500"/>
            <a:ext cx="2178050" cy="85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</a:t>
            </a:r>
            <a:r>
              <a:rPr lang="uk-UA" altLang="ru-RU" sz="1600" smtClean="0">
                <a:solidFill>
                  <a:srgbClr val="FFFFFF"/>
                </a:solidFill>
              </a:rPr>
              <a:t>Літературно-музична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       композиція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“Невмирущий Кобзар”</a:t>
            </a:r>
            <a:endParaRPr lang="ru-RU" altLang="ru-RU" sz="1600" smtClean="0">
              <a:solidFill>
                <a:srgbClr val="FFFFFF"/>
              </a:solidFill>
            </a:endParaRPr>
          </a:p>
        </p:txBody>
      </p:sp>
      <p:sp>
        <p:nvSpPr>
          <p:cNvPr id="14347" name="Text Box 21"/>
          <p:cNvSpPr txBox="1">
            <a:spLocks noChangeArrowheads="1"/>
          </p:cNvSpPr>
          <p:nvPr/>
        </p:nvSpPr>
        <p:spPr bwMode="auto">
          <a:xfrm>
            <a:off x="3260725" y="6172200"/>
            <a:ext cx="265906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Єдиний тематичний урок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“Наш біль- Чорнобиль”</a:t>
            </a:r>
            <a:endParaRPr lang="ru-RU" altLang="ru-RU" sz="1600" smtClean="0">
              <a:solidFill>
                <a:srgbClr val="FFFFFF"/>
              </a:solidFill>
            </a:endParaRPr>
          </a:p>
        </p:txBody>
      </p:sp>
      <p:sp>
        <p:nvSpPr>
          <p:cNvPr id="14348" name="Text Box 22"/>
          <p:cNvSpPr txBox="1">
            <a:spLocks noChangeArrowheads="1"/>
          </p:cNvSpPr>
          <p:nvPr/>
        </p:nvSpPr>
        <p:spPr bwMode="auto">
          <a:xfrm>
            <a:off x="6461125" y="6310313"/>
            <a:ext cx="227171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Екскурсія” Природа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                   очима дітей”</a:t>
            </a:r>
            <a:endParaRPr lang="ru-RU" altLang="ru-RU" sz="16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96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20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143000"/>
            <a:ext cx="38862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sz="2000" dirty="0" smtClean="0"/>
              <a:t>	</a:t>
            </a:r>
            <a:r>
              <a:rPr lang="uk-UA" sz="2200" b="1" i="1" dirty="0" smtClean="0"/>
              <a:t>Застосовуючи творчі вправи та завдання на заняттях групи, я даю поштовх до розвитку кожної дитини, що передбачає поступове зростання  її організаційної й розумової самостійності, стимулювання уяви, інтересу до книг, творів мистецтва, природи, тобто розвиток особистості в цілому.		</a:t>
            </a:r>
            <a:endParaRPr lang="ru-RU" sz="2200" b="1" i="1" dirty="0" smtClean="0"/>
          </a:p>
          <a:p>
            <a:pPr eaLnBrk="1" hangingPunct="1">
              <a:defRPr/>
            </a:pPr>
            <a:endParaRPr lang="ru-RU" sz="2400" dirty="0" smtClean="0"/>
          </a:p>
        </p:txBody>
      </p:sp>
      <p:pic>
        <p:nvPicPr>
          <p:cNvPr id="94221" name="Picture 13" descr="DSC0047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4972050"/>
            <a:ext cx="2514600" cy="1885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68" name="Text Box 17"/>
          <p:cNvSpPr txBox="1">
            <a:spLocks noChangeArrowheads="1"/>
          </p:cNvSpPr>
          <p:nvPr/>
        </p:nvSpPr>
        <p:spPr bwMode="auto">
          <a:xfrm>
            <a:off x="4098925" y="42291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</p:txBody>
      </p:sp>
      <p:pic>
        <p:nvPicPr>
          <p:cNvPr id="94228" name="Picture 20" descr="DSC00388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91000" y="2514600"/>
            <a:ext cx="2514600" cy="1885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70" name="Text Box 23"/>
          <p:cNvSpPr txBox="1">
            <a:spLocks noChangeArrowheads="1"/>
          </p:cNvSpPr>
          <p:nvPr/>
        </p:nvSpPr>
        <p:spPr bwMode="auto">
          <a:xfrm>
            <a:off x="5318125" y="1485900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smtClean="0">
                <a:solidFill>
                  <a:srgbClr val="FFFFFF"/>
                </a:solidFill>
              </a:rPr>
              <a:t>                    </a:t>
            </a:r>
          </a:p>
        </p:txBody>
      </p:sp>
      <p:pic>
        <p:nvPicPr>
          <p:cNvPr id="94233" name="Picture 25" descr="IMG_049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066800"/>
            <a:ext cx="2362200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34" name="Picture 26" descr="IMG_04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675188"/>
            <a:ext cx="2911475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Text Box 27"/>
          <p:cNvSpPr txBox="1">
            <a:spLocks noChangeArrowheads="1"/>
          </p:cNvSpPr>
          <p:nvPr/>
        </p:nvSpPr>
        <p:spPr bwMode="auto">
          <a:xfrm>
            <a:off x="3962400" y="2209800"/>
            <a:ext cx="2971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  Колективні творчі завдання</a:t>
            </a:r>
            <a:endParaRPr lang="ru-RU" altLang="ru-RU" sz="1600" smtClean="0">
              <a:solidFill>
                <a:srgbClr val="FFFFFF"/>
              </a:solidFill>
            </a:endParaRPr>
          </a:p>
        </p:txBody>
      </p:sp>
      <p:sp>
        <p:nvSpPr>
          <p:cNvPr id="11274" name="Text Box 28"/>
          <p:cNvSpPr txBox="1">
            <a:spLocks noChangeArrowheads="1"/>
          </p:cNvSpPr>
          <p:nvPr/>
        </p:nvSpPr>
        <p:spPr bwMode="auto">
          <a:xfrm>
            <a:off x="0" y="5943600"/>
            <a:ext cx="13636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Драматизація</a:t>
            </a:r>
            <a:endParaRPr lang="ru-RU" altLang="ru-RU" sz="1600" smtClean="0">
              <a:solidFill>
                <a:srgbClr val="FFFFFF"/>
              </a:solidFill>
            </a:endParaRPr>
          </a:p>
        </p:txBody>
      </p:sp>
      <p:sp>
        <p:nvSpPr>
          <p:cNvPr id="11275" name="Text Box 29"/>
          <p:cNvSpPr txBox="1">
            <a:spLocks noChangeArrowheads="1"/>
          </p:cNvSpPr>
          <p:nvPr/>
        </p:nvSpPr>
        <p:spPr bwMode="auto">
          <a:xfrm>
            <a:off x="6172200" y="4138613"/>
            <a:ext cx="235426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Розгадування кросвордів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           і ребусів</a:t>
            </a:r>
            <a:endParaRPr lang="ru-RU" altLang="ru-RU" sz="1600" smtClean="0">
              <a:solidFill>
                <a:srgbClr val="FFFFFF"/>
              </a:solidFill>
            </a:endParaRPr>
          </a:p>
        </p:txBody>
      </p:sp>
      <p:sp>
        <p:nvSpPr>
          <p:cNvPr id="11276" name="Text Box 30"/>
          <p:cNvSpPr txBox="1">
            <a:spLocks noChangeArrowheads="1"/>
          </p:cNvSpPr>
          <p:nvPr/>
        </p:nvSpPr>
        <p:spPr bwMode="auto">
          <a:xfrm>
            <a:off x="4251325" y="49911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</p:txBody>
      </p:sp>
      <p:pic>
        <p:nvPicPr>
          <p:cNvPr id="94239" name="Picture 31" descr="стр_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419600"/>
            <a:ext cx="21145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dirty="0" err="1" smtClean="0"/>
              <a:t>Навчально</a:t>
            </a:r>
            <a:r>
              <a:rPr lang="uk-UA" dirty="0" smtClean="0"/>
              <a:t> – розвивальні заняття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831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9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4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94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4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4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95406"/>
            <a:ext cx="8229600" cy="1143000"/>
          </a:xfrm>
        </p:spPr>
        <p:txBody>
          <a:bodyPr/>
          <a:lstStyle/>
          <a:p>
            <a:r>
              <a:rPr lang="uk-UA" dirty="0" smtClean="0"/>
              <a:t>МОЇ   НАГОРОДИ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556792"/>
            <a:ext cx="3795315" cy="470951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21522443" lon="20703269" rev="61016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80000">
            <a:off x="-620648" y="1138377"/>
            <a:ext cx="4445973" cy="496980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271512" lon="21274001" rev="15874002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20888"/>
            <a:ext cx="3861552" cy="460851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900000" rev="20694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71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>
              <a:defRPr/>
            </a:pPr>
            <a:r>
              <a:rPr lang="ru-RU" dirty="0" err="1" smtClean="0"/>
              <a:t>Фізичне</a:t>
            </a:r>
            <a:r>
              <a:rPr lang="ru-RU" dirty="0" smtClean="0"/>
              <a:t> </a:t>
            </a:r>
            <a:r>
              <a:rPr lang="ru-RU" dirty="0" err="1" smtClean="0"/>
              <a:t>виховання</a:t>
            </a:r>
            <a:r>
              <a:rPr lang="ru-RU" dirty="0" smtClean="0"/>
              <a:t> д</a:t>
            </a:r>
            <a:r>
              <a:rPr lang="uk-UA" dirty="0"/>
              <a:t>і</a:t>
            </a:r>
            <a:r>
              <a:rPr lang="ru-RU" dirty="0" err="1" smtClean="0"/>
              <a:t>тей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just">
              <a:buFont typeface="Wingdings" pitchFamily="2" charset="2"/>
              <a:buNone/>
              <a:defRPr/>
            </a:pPr>
            <a:r>
              <a:rPr lang="uk-UA" sz="2000" dirty="0" smtClean="0"/>
              <a:t>      Проводжу  спортивні години, прогулянки, рухливі ігри. Залучаю  учнів  до занять у спортивних секціях та гуртках.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uk-UA" sz="2000" dirty="0" smtClean="0"/>
              <a:t>       Є керівником </a:t>
            </a:r>
            <a:r>
              <a:rPr lang="uk-UA" sz="2000" dirty="0" err="1" smtClean="0"/>
              <a:t>танцювалького</a:t>
            </a:r>
            <a:r>
              <a:rPr lang="uk-UA" sz="2000" dirty="0" smtClean="0"/>
              <a:t> гуртка «Посмішка»</a:t>
            </a:r>
            <a:endParaRPr lang="ru-RU" sz="2000" dirty="0"/>
          </a:p>
        </p:txBody>
      </p:sp>
      <p:pic>
        <p:nvPicPr>
          <p:cNvPr id="13316" name="Picture 2" descr="C:\Documents and Settings\Admin\Рабочий стол\тиждень поч. класів\IMG_186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1066800"/>
            <a:ext cx="3657600" cy="2570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3" descr="C:\Documents and Settings\Admin\Рабочий стол\свято осені\IMG_1758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3810000"/>
            <a:ext cx="3733800" cy="2667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4" descr="C:\Documents and Settings\Admin\Рабочий стол\тиждень поч. класів\IMG_187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3962400"/>
            <a:ext cx="3657600" cy="2493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36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uk-UA" dirty="0" smtClean="0"/>
              <a:t>Прогулянка на свіжому повітрі,милування красою природи</a:t>
            </a:r>
            <a:endParaRPr lang="ru-RU" dirty="0"/>
          </a:p>
        </p:txBody>
      </p:sp>
      <p:pic>
        <p:nvPicPr>
          <p:cNvPr id="2050" name="Picture 2" descr="C:\Users\Admin\Desktop\фото 4Б клас\фото 4 клас\IMG_231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2918884" cy="218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фото 4Б клас\фото 4 клас\IMG_232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695977"/>
            <a:ext cx="2918884" cy="218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фото 4Б клас\фото 4 клас\IMG_2518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668838"/>
            <a:ext cx="2918882" cy="218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\Desktop\фото 4Б клас\фото 4 клас\IMG_251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668838"/>
            <a:ext cx="2918882" cy="218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75856" y="422108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             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71237" y="4048182"/>
            <a:ext cx="4086200" cy="715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Гра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як </a:t>
            </a:r>
            <a:r>
              <a:rPr kumimoji="0" lang="ru-RU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засіб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r>
              <a:rPr kumimoji="0" lang="ru-RU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активізації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r>
              <a:rPr kumimoji="0" lang="ru-RU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навчально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– </a:t>
            </a:r>
            <a:r>
              <a:rPr kumimoji="0" lang="ru-RU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пізнавальної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r>
              <a:rPr kumimoji="0" lang="ru-RU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діяльності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2733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&amp;Dcy;&amp;ocy;&amp;scy;&amp;vcy;&amp;iukcy;&amp;dcy; &amp;rcy;&amp;ocy;&amp;bcy;&amp;ocy;&amp;tcy;&amp;icy; &amp;vcy;&amp;icy;&amp;khcy;&amp;ocy;&amp;vcy;&amp;acy;&amp;tcy;&amp;iecy;&amp;lcy;&amp;yacy; &amp;Gcy;&amp;Pcy;&amp;Dcy; &amp;Ocy;&amp;scy;&amp;acy;&amp;dcy;&amp;chcy;&amp;ucy;&amp;kcy; &amp;Ncy;.&amp;Mcy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000" y="-268288"/>
            <a:ext cx="9694863" cy="727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626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147___03\IMG_293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302433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147___03\IMG_293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6632"/>
            <a:ext cx="3042338" cy="405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147___03\IMG_2934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53544"/>
            <a:ext cx="3078341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64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dirty="0" smtClean="0"/>
              <a:t>Мо</a:t>
            </a:r>
            <a:r>
              <a:rPr lang="uk-UA" altLang="ru-RU" dirty="0" smtClean="0"/>
              <a:t>є   педагогічне  кредо</a:t>
            </a:r>
            <a:endParaRPr lang="ru-RU" altLang="ru-RU" dirty="0" smtClean="0"/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body" sz="half" idx="2"/>
          </p:nvPr>
        </p:nvSpPr>
        <p:spPr>
          <a:xfrm>
            <a:off x="5507038" y="1628800"/>
            <a:ext cx="3636962" cy="4502125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uk-UA" altLang="ru-RU" sz="2000" dirty="0" smtClean="0"/>
              <a:t>Учень-це таємниця, розгадці 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uk-UA" altLang="ru-RU" sz="2000" dirty="0"/>
              <a:t>я</a:t>
            </a:r>
            <a:r>
              <a:rPr lang="uk-UA" altLang="ru-RU" sz="2000" dirty="0" smtClean="0"/>
              <a:t>кої  варто  присвятити  все                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uk-UA" altLang="ru-RU" sz="2000" dirty="0"/>
              <a:t> </a:t>
            </a:r>
            <a:r>
              <a:rPr lang="uk-UA" altLang="ru-RU" sz="2000" dirty="0" smtClean="0"/>
              <a:t>                життя.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uk-UA" altLang="ru-RU" sz="2000" dirty="0" smtClean="0"/>
              <a:t>Щоб бути хорошим вчителем,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uk-UA" altLang="ru-RU" sz="2000" dirty="0"/>
              <a:t>п</a:t>
            </a:r>
            <a:r>
              <a:rPr lang="uk-UA" altLang="ru-RU" sz="2000" dirty="0" smtClean="0"/>
              <a:t>отрібно любити те, що викладаєш  і тих, кому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uk-UA" altLang="ru-RU" sz="2000" dirty="0" smtClean="0"/>
              <a:t>                викладаєш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ru-RU" altLang="ru-RU" sz="2000" dirty="0" smtClean="0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 flipV="1">
            <a:off x="14206538" y="-28568650"/>
            <a:ext cx="184150" cy="3672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altLang="ru-RU" sz="2800" b="1">
                <a:solidFill>
                  <a:srgbClr val="CC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Творчість відк   риває в дитячій душі ті картинкидрімаю </a:t>
            </a:r>
            <a:r>
              <a:rPr lang="uk-UA" altLang="ru-RU" b="1">
                <a:solidFill>
                  <a:srgbClr val="CC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в яких</a:t>
            </a:r>
            <a:r>
              <a:rPr lang="uk-UA" altLang="ru-RU">
                <a:solidFill>
                  <a:srgbClr val="FFFFFF"/>
                </a:solidFill>
              </a:rPr>
              <a:t> </a:t>
            </a:r>
            <a:r>
              <a:rPr lang="uk-UA" altLang="ru-RU" sz="2800" b="1">
                <a:solidFill>
                  <a:srgbClr val="CC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ть джерела добрих</a:t>
            </a:r>
            <a:br>
              <a:rPr lang="uk-UA" altLang="ru-RU" sz="2800" b="1">
                <a:solidFill>
                  <a:srgbClr val="CC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altLang="ru-RU" sz="2800" b="1">
                <a:solidFill>
                  <a:srgbClr val="CC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почуттів</a:t>
            </a:r>
            <a:endParaRPr lang="ru-RU" altLang="ru-RU" sz="2800" b="1">
              <a:solidFill>
                <a:srgbClr val="CCCC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174" name="Picture 7" descr="C:\Users\Admin\Desktop\2016 -2017 рік\1-Б клас\ПРАЗДНИК ОСЕНИ ТАНЯ\IMG_20161124_1158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2371725"/>
            <a:ext cx="5513388" cy="343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057400" y="4724400"/>
            <a:ext cx="1752600" cy="14065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8394267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0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0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0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0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0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0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0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0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0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0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01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01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686800" cy="4606925"/>
          </a:xfrm>
          <a:ln>
            <a:solidFill>
              <a:srgbClr val="CC0099"/>
            </a:solidFill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altLang="ru-RU" sz="4800" dirty="0" smtClean="0">
                <a:solidFill>
                  <a:schemeClr val="tx2"/>
                </a:solidFill>
              </a:rPr>
              <a:t>  Використання нетрадиційних    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altLang="ru-RU" sz="4800" dirty="0" smtClean="0">
                <a:solidFill>
                  <a:schemeClr val="tx2"/>
                </a:solidFill>
              </a:rPr>
              <a:t> форм    навчання  на  уроках в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altLang="ru-RU" sz="4800" dirty="0" smtClean="0">
                <a:solidFill>
                  <a:schemeClr val="tx2"/>
                </a:solidFill>
              </a:rPr>
              <a:t>  початковій   школі   як   засіб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altLang="ru-RU" sz="4800" dirty="0" smtClean="0">
                <a:solidFill>
                  <a:schemeClr val="tx2"/>
                </a:solidFill>
              </a:rPr>
              <a:t>  формування        	ціннісних орієнтацій </a:t>
            </a:r>
            <a:r>
              <a:rPr lang="uk-UA" altLang="ru-RU" sz="4800" smtClean="0">
                <a:solidFill>
                  <a:schemeClr val="tx2"/>
                </a:solidFill>
              </a:rPr>
              <a:t>особистості </a:t>
            </a:r>
            <a:endParaRPr lang="uk-UA" altLang="ru-RU" sz="4800" dirty="0" smtClean="0">
              <a:solidFill>
                <a:schemeClr val="tx2"/>
              </a:solidFill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altLang="ru-RU" sz="4800" dirty="0" smtClean="0">
                <a:solidFill>
                  <a:schemeClr val="tx2"/>
                </a:solidFill>
              </a:rPr>
              <a:t>       </a:t>
            </a:r>
          </a:p>
        </p:txBody>
      </p:sp>
      <p:sp>
        <p:nvSpPr>
          <p:cNvPr id="8195" name="WordArt 4"/>
          <p:cNvSpPr>
            <a:spLocks noChangeArrowheads="1" noChangeShapeType="1" noTextEdit="1"/>
          </p:cNvSpPr>
          <p:nvPr/>
        </p:nvSpPr>
        <p:spPr bwMode="auto">
          <a:xfrm>
            <a:off x="2362200" y="457200"/>
            <a:ext cx="3886200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ln w="19050">
                  <a:solidFill>
                    <a:srgbClr val="FFFFCC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Тема    досвіду</a:t>
            </a:r>
          </a:p>
        </p:txBody>
      </p:sp>
    </p:spTree>
    <p:extLst>
      <p:ext uri="{BB962C8B-B14F-4D97-AF65-F5344CB8AC3E}">
        <p14:creationId xmlns:p14="http://schemas.microsoft.com/office/powerpoint/2010/main" val="29085395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altLang="ru-RU" smtClean="0"/>
              <a:t>Мета    досвіду</a:t>
            </a:r>
            <a:endParaRPr lang="ru-RU" altLang="ru-RU" smtClean="0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43000"/>
            <a:ext cx="8229600" cy="49879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altLang="ru-RU" smtClean="0"/>
              <a:t>        Впровадження   гри   та    інтерактивних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altLang="ru-RU" smtClean="0"/>
              <a:t>технологій з метою підвищення ефективності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altLang="ru-RU" smtClean="0"/>
              <a:t>засвоєння  знань  учнями  початкової  школи,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altLang="ru-RU" smtClean="0"/>
              <a:t>пізнання  особистості  дитини,  розкриття   її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altLang="ru-RU" smtClean="0"/>
              <a:t>творчого  потенціалу ,  формування  умінь   і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altLang="ru-RU" smtClean="0"/>
              <a:t>навичок   школярів,   підвищення    рівня   їх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altLang="ru-RU" smtClean="0"/>
              <a:t>самостійної   творчої   діяльності</a:t>
            </a:r>
            <a:endParaRPr lang="ru-RU" altLang="ru-RU" smtClean="0"/>
          </a:p>
        </p:txBody>
      </p:sp>
      <p:pic>
        <p:nvPicPr>
          <p:cNvPr id="1026" name="Picture 2" descr="C:\Users\Admin\Desktop\фото 4Б клас\тиждень поч. класів\IMG_18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61" y="4602421"/>
            <a:ext cx="3205139" cy="2403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21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 sz="quarter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9700" y="332655"/>
            <a:ext cx="7338764" cy="1008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08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838200"/>
            <a:ext cx="4038600" cy="5292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altLang="ru-RU" sz="2000" dirty="0" smtClean="0"/>
              <a:t>	     </a:t>
            </a:r>
            <a:r>
              <a:rPr lang="uk-UA" altLang="ru-RU" sz="2000" b="1" dirty="0" smtClean="0"/>
              <a:t>Вважаю, що на </a:t>
            </a:r>
            <a:r>
              <a:rPr lang="uk-UA" altLang="ru-RU" sz="2000" b="1" i="1" dirty="0" smtClean="0"/>
              <a:t>сучасному етапі величезну роль відіграє учитель, як партнер  у навчальному процесі. Адже просто необхідно залучати всіх учнів до активного здобуття знань, до творчої діяльності.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altLang="ru-RU" sz="2000" b="1" i="1" dirty="0" smtClean="0"/>
              <a:t>     Тому на практиці я хочу довести, що оптимальне поєднання традиційних методів та прийомів роботи з інноваційними технологіями дає значно кращий результат,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altLang="ru-RU" sz="2000" b="1" i="1" dirty="0" smtClean="0"/>
              <a:t>     а саме: активізує мислення, мотивує навчання, заохочує самовираження учнів</a:t>
            </a:r>
            <a:r>
              <a:rPr lang="uk-UA" altLang="ru-RU" sz="2000" dirty="0" smtClean="0"/>
              <a:t>.</a:t>
            </a:r>
            <a:endParaRPr lang="ru-RU" altLang="ru-RU" sz="20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altLang="ru-RU" sz="2000" b="1" i="1" dirty="0" smtClean="0"/>
          </a:p>
        </p:txBody>
      </p:sp>
      <p:pic>
        <p:nvPicPr>
          <p:cNvPr id="80916" name="Picture 20" descr="IMG_049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0" y="4495800"/>
            <a:ext cx="2286000" cy="1714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0918" name="Picture 22" descr="DSC0050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3400" y="1295400"/>
            <a:ext cx="2335213" cy="1751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73" name="Text Box 24"/>
          <p:cNvSpPr txBox="1">
            <a:spLocks noChangeArrowheads="1"/>
          </p:cNvSpPr>
          <p:nvPr/>
        </p:nvSpPr>
        <p:spPr bwMode="auto">
          <a:xfrm>
            <a:off x="3810000" y="3086100"/>
            <a:ext cx="3124200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               Урок – КВК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      “ Сонячна система у Всесвіті”</a:t>
            </a:r>
            <a:endParaRPr lang="ru-RU" altLang="ru-RU" sz="1600" smtClean="0">
              <a:solidFill>
                <a:srgbClr val="FFFFFF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uk-UA" altLang="ru-RU" sz="1800" smtClean="0">
              <a:solidFill>
                <a:srgbClr val="FFFFFF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uk-UA" altLang="ru-RU" sz="1800" smtClean="0">
              <a:solidFill>
                <a:srgbClr val="FFFFFF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uk-UA" altLang="ru-RU" sz="1800" smtClean="0">
              <a:solidFill>
                <a:srgbClr val="FFFFFF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 smtClean="0">
              <a:solidFill>
                <a:srgbClr val="FFFFFF"/>
              </a:solidFill>
            </a:endParaRPr>
          </a:p>
        </p:txBody>
      </p:sp>
      <p:sp>
        <p:nvSpPr>
          <p:cNvPr id="11274" name="Text Box 25"/>
          <p:cNvSpPr txBox="1">
            <a:spLocks noChangeArrowheads="1"/>
          </p:cNvSpPr>
          <p:nvPr/>
        </p:nvSpPr>
        <p:spPr bwMode="auto">
          <a:xfrm>
            <a:off x="7031038" y="3910013"/>
            <a:ext cx="19526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Урок –огляду  знань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      “ Дієслово”</a:t>
            </a:r>
            <a:endParaRPr lang="ru-RU" altLang="ru-RU" sz="1600" smtClean="0">
              <a:solidFill>
                <a:srgbClr val="FFFFFF"/>
              </a:solidFill>
            </a:endParaRPr>
          </a:p>
        </p:txBody>
      </p:sp>
      <p:sp>
        <p:nvSpPr>
          <p:cNvPr id="11275" name="Text Box 26"/>
          <p:cNvSpPr txBox="1">
            <a:spLocks noChangeArrowheads="1"/>
          </p:cNvSpPr>
          <p:nvPr/>
        </p:nvSpPr>
        <p:spPr bwMode="auto">
          <a:xfrm>
            <a:off x="6705600" y="6248400"/>
            <a:ext cx="2667000" cy="61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smtClean="0">
                <a:solidFill>
                  <a:srgbClr val="FFFFFF"/>
                </a:solidFill>
              </a:rPr>
              <a:t>           </a:t>
            </a:r>
            <a:r>
              <a:rPr lang="uk-UA" altLang="ru-RU" sz="1600" smtClean="0">
                <a:solidFill>
                  <a:srgbClr val="FFFFFF"/>
                </a:solidFill>
              </a:rPr>
              <a:t>Урок- казка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“ Добро добром згадують”</a:t>
            </a:r>
            <a:endParaRPr lang="ru-RU" altLang="ru-RU" sz="1600" smtClean="0">
              <a:solidFill>
                <a:srgbClr val="FFFFFF"/>
              </a:solidFill>
            </a:endParaRPr>
          </a:p>
        </p:txBody>
      </p:sp>
      <p:sp>
        <p:nvSpPr>
          <p:cNvPr id="11276" name="Text Box 28"/>
          <p:cNvSpPr txBox="1">
            <a:spLocks noChangeArrowheads="1"/>
          </p:cNvSpPr>
          <p:nvPr/>
        </p:nvSpPr>
        <p:spPr bwMode="auto">
          <a:xfrm>
            <a:off x="4251325" y="5700713"/>
            <a:ext cx="20002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    Урок – змагання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“ Наш клас – дружна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600" smtClean="0">
                <a:solidFill>
                  <a:srgbClr val="FFFFFF"/>
                </a:solidFill>
              </a:rPr>
              <a:t>        сім</a:t>
            </a:r>
            <a:r>
              <a:rPr lang="en-US" altLang="ru-RU" sz="1600" smtClean="0">
                <a:solidFill>
                  <a:srgbClr val="FFFFFF"/>
                </a:solidFill>
              </a:rPr>
              <a:t>’</a:t>
            </a:r>
            <a:r>
              <a:rPr lang="uk-UA" altLang="ru-RU" sz="1600" smtClean="0">
                <a:solidFill>
                  <a:srgbClr val="FFFFFF"/>
                </a:solidFill>
              </a:rPr>
              <a:t>я “  </a:t>
            </a:r>
            <a:endParaRPr lang="ru-RU" altLang="ru-RU" sz="1600" smtClean="0">
              <a:solidFill>
                <a:srgbClr val="FFFFFF"/>
              </a:solidFill>
            </a:endParaRPr>
          </a:p>
        </p:txBody>
      </p:sp>
      <p:sp>
        <p:nvSpPr>
          <p:cNvPr id="11277" name="Text Box 29"/>
          <p:cNvSpPr txBox="1">
            <a:spLocks noChangeArrowheads="1"/>
          </p:cNvSpPr>
          <p:nvPr/>
        </p:nvSpPr>
        <p:spPr bwMode="auto">
          <a:xfrm>
            <a:off x="0" y="6030913"/>
            <a:ext cx="28194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dirty="0" smtClean="0">
                <a:solidFill>
                  <a:srgbClr val="FFFFFF"/>
                </a:solidFill>
              </a:rPr>
              <a:t>        Урок – подорож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400" dirty="0" smtClean="0">
                <a:solidFill>
                  <a:srgbClr val="FFFFFF"/>
                </a:solidFill>
              </a:rPr>
              <a:t>“ Математика-цариця наук” </a:t>
            </a:r>
            <a:endParaRPr lang="ru-RU" altLang="ru-RU" sz="1400" dirty="0" smtClean="0">
              <a:solidFill>
                <a:srgbClr val="FFFFFF"/>
              </a:solidFill>
            </a:endParaRPr>
          </a:p>
        </p:txBody>
      </p:sp>
      <p:pic>
        <p:nvPicPr>
          <p:cNvPr id="3074" name="Picture 2" descr="C:\Users\Admin\Desktop\фото 4Б клас\фото тижд.поч.кл\IMG_218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091" y="3689314"/>
            <a:ext cx="2682018" cy="201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\Desktop\фото 4Б клас\урок математики\IMG_165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679" y="5575972"/>
            <a:ext cx="1793244" cy="134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3"/>
          </p:nvPr>
        </p:nvSpPr>
        <p:spPr>
          <a:xfrm>
            <a:off x="400718" y="3910013"/>
            <a:ext cx="4038600" cy="21891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7" name="Picture 5" descr="C:\Users\Admin\Desktop\фото 4Б клас\фото 4 клас\IMG_242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56" y="2233537"/>
            <a:ext cx="2273499" cy="17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66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0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0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0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0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C:\Users\Admin\Desktop\фото 4Б клас\урок математики\IMG_16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852116"/>
            <a:ext cx="3123910" cy="208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2" name="Picture 42" descr="IMG_04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" y="985951"/>
            <a:ext cx="3421178" cy="2444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88896" y="137895"/>
            <a:ext cx="8216919" cy="916290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800" kern="1200" dirty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Навчальна діяльність</a:t>
            </a:r>
            <a:endParaRPr lang="ru-RU" sz="4800" kern="120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" name="Diagram 9"/>
          <p:cNvGrpSpPr>
            <a:grpSpLocks noChangeAspect="1"/>
          </p:cNvGrpSpPr>
          <p:nvPr/>
        </p:nvGrpSpPr>
        <p:grpSpPr bwMode="auto">
          <a:xfrm>
            <a:off x="457200" y="1600200"/>
            <a:ext cx="4038600" cy="2189163"/>
            <a:chOff x="288" y="2482"/>
            <a:chExt cx="2544" cy="1379"/>
          </a:xfrm>
        </p:grpSpPr>
      </p:grpSp>
      <p:grpSp>
        <p:nvGrpSpPr>
          <p:cNvPr id="5" name="Diagram 15"/>
          <p:cNvGrpSpPr>
            <a:grpSpLocks noChangeAspect="1"/>
          </p:cNvGrpSpPr>
          <p:nvPr/>
        </p:nvGrpSpPr>
        <p:grpSpPr bwMode="auto">
          <a:xfrm>
            <a:off x="4648200" y="1600200"/>
            <a:ext cx="4038600" cy="2189163"/>
            <a:chOff x="2928" y="2482"/>
            <a:chExt cx="2544" cy="1379"/>
          </a:xfrm>
        </p:grpSpPr>
      </p:grpSp>
      <p:sp>
        <p:nvSpPr>
          <p:cNvPr id="1039" name="Нижний колонтитул 3"/>
          <p:cNvSpPr txBox="1">
            <a:spLocks noGrp="1"/>
          </p:cNvSpPr>
          <p:nvPr/>
        </p:nvSpPr>
        <p:spPr bwMode="auto">
          <a:xfrm>
            <a:off x="3270250" y="6416675"/>
            <a:ext cx="27495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200" dirty="0" smtClean="0">
                <a:solidFill>
                  <a:srgbClr val="BCBCBC"/>
                </a:solidFill>
                <a:latin typeface="Georgia" pitchFamily="18" charset="0"/>
              </a:rPr>
              <a:t>”</a:t>
            </a:r>
            <a:endParaRPr lang="ru-RU" altLang="ru-RU" sz="1200" dirty="0" smtClean="0">
              <a:solidFill>
                <a:srgbClr val="BCBCBC"/>
              </a:solidFill>
              <a:latin typeface="Georgia" pitchFamily="18" charset="0"/>
            </a:endParaRPr>
          </a:p>
        </p:txBody>
      </p:sp>
      <p:sp>
        <p:nvSpPr>
          <p:cNvPr id="1040" name="Номер слайда 4"/>
          <p:cNvSpPr txBox="1">
            <a:spLocks noGrp="1"/>
          </p:cNvSpPr>
          <p:nvPr/>
        </p:nvSpPr>
        <p:spPr bwMode="auto"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b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200" smtClean="0">
              <a:solidFill>
                <a:srgbClr val="BCBCBC"/>
              </a:solidFill>
              <a:latin typeface="Georgia" pitchFamily="18" charset="0"/>
            </a:endParaRPr>
          </a:p>
        </p:txBody>
      </p:sp>
      <p:grpSp>
        <p:nvGrpSpPr>
          <p:cNvPr id="6" name="Diagram 30"/>
          <p:cNvGrpSpPr>
            <a:grpSpLocks/>
          </p:cNvGrpSpPr>
          <p:nvPr/>
        </p:nvGrpSpPr>
        <p:grpSpPr bwMode="auto">
          <a:xfrm>
            <a:off x="325288" y="1271702"/>
            <a:ext cx="7622875" cy="3908879"/>
            <a:chOff x="563" y="2552"/>
            <a:chExt cx="1928" cy="992"/>
          </a:xfrm>
        </p:grpSpPr>
        <p:sp>
          <p:nvSpPr>
            <p:cNvPr id="7" name="_s2056"/>
            <p:cNvSpPr>
              <a:spLocks noChangeArrowheads="1" noTextEdit="1"/>
            </p:cNvSpPr>
            <p:nvPr/>
          </p:nvSpPr>
          <p:spPr bwMode="auto">
            <a:xfrm>
              <a:off x="1308" y="2728"/>
              <a:ext cx="504" cy="504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4670">
              <a:solidFill>
                <a:schemeClr val="hlink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_s2057"/>
            <p:cNvSpPr>
              <a:spLocks noChangeArrowheads="1"/>
            </p:cNvSpPr>
            <p:nvPr/>
          </p:nvSpPr>
          <p:spPr bwMode="auto">
            <a:xfrm>
              <a:off x="1437" y="2552"/>
              <a:ext cx="375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900" b="0" i="0" u="none" strike="noStrike" cap="none" normalizeH="0" baseline="0" dirty="0" smtClean="0">
                  <a:ln>
                    <a:noFill/>
                  </a:ln>
                  <a:solidFill>
                    <a:srgbClr val="A1E7FD"/>
                  </a:solidFill>
                  <a:effectLst/>
                  <a:latin typeface="Times New Roman" pitchFamily="18" charset="0"/>
                </a:rPr>
                <a:t>Нетрадиційні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900" b="0" i="0" u="none" strike="noStrike" cap="none" normalizeH="0" baseline="0" dirty="0" smtClean="0">
                  <a:ln>
                    <a:noFill/>
                  </a:ln>
                  <a:solidFill>
                    <a:srgbClr val="A1E7FD"/>
                  </a:solidFill>
                  <a:effectLst/>
                  <a:latin typeface="Times New Roman" pitchFamily="18" charset="0"/>
                </a:rPr>
                <a:t>уроки :</a:t>
              </a:r>
              <a:endParaRPr kumimoji="0" lang="ru-RU" altLang="ru-RU" sz="2900" b="0" i="0" u="none" strike="noStrike" cap="none" normalizeH="0" baseline="0" dirty="0" smtClean="0">
                <a:ln>
                  <a:noFill/>
                </a:ln>
                <a:solidFill>
                  <a:srgbClr val="A1E7FD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_s2058"/>
            <p:cNvSpPr>
              <a:spLocks noChangeArrowheads="1" noTextEdit="1"/>
            </p:cNvSpPr>
            <p:nvPr/>
          </p:nvSpPr>
          <p:spPr bwMode="auto">
            <a:xfrm>
              <a:off x="1474" y="3016"/>
              <a:ext cx="504" cy="504"/>
            </a:xfrm>
            <a:prstGeom prst="ellipse">
              <a:avLst/>
            </a:prstGeom>
            <a:solidFill>
              <a:schemeClr val="folHlink">
                <a:alpha val="50000"/>
              </a:schemeClr>
            </a:solidFill>
            <a:ln w="4670">
              <a:solidFill>
                <a:schemeClr val="folHlink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_s2059"/>
            <p:cNvSpPr>
              <a:spLocks noChangeArrowheads="1"/>
            </p:cNvSpPr>
            <p:nvPr/>
          </p:nvSpPr>
          <p:spPr bwMode="auto">
            <a:xfrm>
              <a:off x="2003" y="3173"/>
              <a:ext cx="488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uk-UA" altLang="ru-RU" sz="2900" dirty="0">
                  <a:solidFill>
                    <a:srgbClr val="A1E7FD"/>
                  </a:solidFill>
                  <a:latin typeface="Times New Roman" pitchFamily="18" charset="0"/>
                </a:rPr>
                <a:t> </a:t>
              </a:r>
              <a:r>
                <a:rPr lang="uk-UA" altLang="ru-RU" sz="2900" dirty="0" smtClean="0">
                  <a:solidFill>
                    <a:srgbClr val="A1E7FD"/>
                  </a:solidFill>
                  <a:latin typeface="Times New Roman" pitchFamily="18" charset="0"/>
                </a:rPr>
                <a:t>    </a:t>
              </a:r>
              <a:r>
                <a:rPr kumimoji="0" lang="uk-UA" altLang="ru-RU" sz="2900" b="0" i="0" u="none" strike="noStrike" cap="none" normalizeH="0" baseline="0" dirty="0" smtClean="0">
                  <a:ln>
                    <a:noFill/>
                  </a:ln>
                  <a:solidFill>
                    <a:srgbClr val="A1E7FD"/>
                  </a:solidFill>
                  <a:effectLst/>
                  <a:latin typeface="Times New Roman" pitchFamily="18" charset="0"/>
                </a:rPr>
                <a:t>Творчі завдання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900" b="0" i="0" u="none" strike="noStrike" cap="none" normalizeH="0" baseline="0" dirty="0" smtClean="0">
                  <a:ln>
                    <a:noFill/>
                  </a:ln>
                  <a:solidFill>
                    <a:srgbClr val="A1E7FD"/>
                  </a:solidFill>
                  <a:effectLst/>
                  <a:latin typeface="Times New Roman" pitchFamily="18" charset="0"/>
                </a:rPr>
                <a:t>     та розвивальні вправи: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2900" b="0" i="0" u="none" strike="noStrike" cap="none" normalizeH="0" baseline="0" dirty="0" smtClean="0">
                <a:ln>
                  <a:noFill/>
                </a:ln>
                <a:solidFill>
                  <a:srgbClr val="A1E7FD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_s2060"/>
            <p:cNvSpPr>
              <a:spLocks noChangeArrowheads="1" noTextEdit="1"/>
            </p:cNvSpPr>
            <p:nvPr/>
          </p:nvSpPr>
          <p:spPr bwMode="auto">
            <a:xfrm>
              <a:off x="1141" y="3015"/>
              <a:ext cx="504" cy="504"/>
            </a:xfrm>
            <a:prstGeom prst="ellipse">
              <a:avLst/>
            </a:prstGeom>
            <a:solidFill>
              <a:schemeClr val="folHlink">
                <a:alpha val="50000"/>
              </a:schemeClr>
            </a:solidFill>
            <a:ln w="4670">
              <a:solidFill>
                <a:schemeClr val="folHlink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_s2061"/>
            <p:cNvSpPr>
              <a:spLocks noChangeArrowheads="1"/>
            </p:cNvSpPr>
            <p:nvPr/>
          </p:nvSpPr>
          <p:spPr bwMode="auto">
            <a:xfrm>
              <a:off x="563" y="3209"/>
              <a:ext cx="570" cy="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ru-RU" sz="2900" b="0" i="0" u="none" strike="noStrike" cap="none" normalizeH="0" baseline="0" dirty="0" smtClean="0">
                  <a:ln>
                    <a:noFill/>
                  </a:ln>
                  <a:solidFill>
                    <a:srgbClr val="A1E7FD"/>
                  </a:solidFill>
                  <a:effectLst/>
                  <a:latin typeface="Times New Roman" pitchFamily="18" charset="0"/>
                </a:rPr>
                <a:t>Інтерактивні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uk-UA" altLang="ru-RU" sz="2900" dirty="0">
                  <a:solidFill>
                    <a:srgbClr val="A1E7FD"/>
                  </a:solidFill>
                  <a:latin typeface="Times New Roman" pitchFamily="18" charset="0"/>
                </a:rPr>
                <a:t>в</a:t>
              </a:r>
              <a:r>
                <a:rPr lang="uk-UA" altLang="ru-RU" sz="2900" dirty="0" smtClean="0">
                  <a:solidFill>
                    <a:srgbClr val="A1E7FD"/>
                  </a:solidFill>
                  <a:latin typeface="Times New Roman" pitchFamily="18" charset="0"/>
                </a:rPr>
                <a:t>прави:</a:t>
              </a:r>
              <a:endParaRPr kumimoji="0" lang="uk-UA" altLang="ru-RU" sz="2900" b="0" i="0" u="none" strike="noStrike" cap="none" normalizeH="0" baseline="0" dirty="0" smtClean="0">
                <a:ln>
                  <a:noFill/>
                </a:ln>
                <a:solidFill>
                  <a:srgbClr val="A1E7FD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altLang="ru-RU" sz="2900" b="0" i="0" u="none" strike="noStrike" cap="none" normalizeH="0" baseline="0" dirty="0" smtClean="0">
                <a:ln>
                  <a:noFill/>
                </a:ln>
                <a:solidFill>
                  <a:srgbClr val="A1E7FD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2900" b="0" i="0" u="none" strike="noStrike" cap="none" normalizeH="0" baseline="0" dirty="0" smtClean="0">
                <a:ln>
                  <a:noFill/>
                </a:ln>
                <a:solidFill>
                  <a:srgbClr val="A1E7FD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163886" name="Picture 46" descr="IMG_048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401" y="985951"/>
            <a:ext cx="3460599" cy="2595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44" name="Text Box 47"/>
          <p:cNvSpPr txBox="1">
            <a:spLocks noChangeArrowheads="1"/>
          </p:cNvSpPr>
          <p:nvPr/>
        </p:nvSpPr>
        <p:spPr bwMode="auto">
          <a:xfrm>
            <a:off x="3606920" y="1965212"/>
            <a:ext cx="29718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урок-казка,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урок-подорож,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урок-змагання,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урок-екскурсія,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урок-огляд знань</a:t>
            </a:r>
            <a:endParaRPr lang="ru-RU" altLang="ru-RU" sz="1800" dirty="0" smtClean="0">
              <a:solidFill>
                <a:srgbClr val="FFFFFF"/>
              </a:solidFill>
            </a:endParaRPr>
          </a:p>
        </p:txBody>
      </p:sp>
      <p:sp>
        <p:nvSpPr>
          <p:cNvPr id="1045" name="Text Box 48"/>
          <p:cNvSpPr txBox="1">
            <a:spLocks noChangeArrowheads="1"/>
          </p:cNvSpPr>
          <p:nvPr/>
        </p:nvSpPr>
        <p:spPr bwMode="auto">
          <a:xfrm>
            <a:off x="34480" y="4725144"/>
            <a:ext cx="303966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-    мікрофон,</a:t>
            </a:r>
          </a:p>
          <a:p>
            <a:pPr marL="285750" indent="-285750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uk-UA" altLang="ru-RU" sz="1800" dirty="0" smtClean="0">
                <a:solidFill>
                  <a:srgbClr val="FFFFFF"/>
                </a:solidFill>
              </a:rPr>
              <a:t>мозковий штурм,</a:t>
            </a:r>
          </a:p>
          <a:p>
            <a:pPr marL="285750" indent="-285750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uk-UA" altLang="ru-RU" sz="1800" dirty="0">
                <a:solidFill>
                  <a:srgbClr val="FFFFFF"/>
                </a:solidFill>
              </a:rPr>
              <a:t>а</a:t>
            </a:r>
            <a:r>
              <a:rPr lang="uk-UA" altLang="ru-RU" sz="1800" dirty="0" smtClean="0">
                <a:solidFill>
                  <a:srgbClr val="FFFFFF"/>
                </a:solidFill>
              </a:rPr>
              <a:t>соціативний кущ</a:t>
            </a:r>
          </a:p>
          <a:p>
            <a:pPr marL="285750" indent="-285750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uk-UA" altLang="ru-RU" sz="1800" dirty="0" smtClean="0">
                <a:solidFill>
                  <a:srgbClr val="FFFFFF"/>
                </a:solidFill>
              </a:rPr>
              <a:t>займи позицію,</a:t>
            </a:r>
          </a:p>
          <a:p>
            <a:pPr marL="285750" indent="-285750"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uk-UA" altLang="ru-RU" sz="1800" dirty="0">
                <a:solidFill>
                  <a:srgbClr val="FFFFFF"/>
                </a:solidFill>
              </a:rPr>
              <a:t>н</a:t>
            </a:r>
            <a:r>
              <a:rPr lang="uk-UA" altLang="ru-RU" sz="1800" dirty="0" smtClean="0">
                <a:solidFill>
                  <a:srgbClr val="FFFFFF"/>
                </a:solidFill>
              </a:rPr>
              <a:t>езакінчене речення</a:t>
            </a:r>
            <a:endParaRPr lang="ru-RU" altLang="ru-RU" sz="1800" dirty="0" smtClean="0">
              <a:solidFill>
                <a:srgbClr val="FFFFFF"/>
              </a:solidFill>
            </a:endParaRPr>
          </a:p>
        </p:txBody>
      </p:sp>
      <p:sp>
        <p:nvSpPr>
          <p:cNvPr id="1046" name="Text Box 49"/>
          <p:cNvSpPr txBox="1">
            <a:spLocks noChangeArrowheads="1"/>
          </p:cNvSpPr>
          <p:nvPr/>
        </p:nvSpPr>
        <p:spPr bwMode="auto">
          <a:xfrm>
            <a:off x="6156325" y="4932335"/>
            <a:ext cx="285116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- розгадування ребусів 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- кросвордів, шарад,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- складання казок, віршів,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- колективні творчі роботи,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uk-UA" altLang="ru-RU" sz="1800" dirty="0" smtClean="0">
                <a:solidFill>
                  <a:srgbClr val="FFFFFF"/>
                </a:solidFill>
              </a:rPr>
              <a:t>- драматизація</a:t>
            </a:r>
            <a:endParaRPr lang="ru-RU" altLang="ru-RU" sz="18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668783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3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3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0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1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2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3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5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6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6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7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20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21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4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2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18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9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9_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1074</Words>
  <Application>Microsoft Office PowerPoint</Application>
  <PresentationFormat>Экран (4:3)</PresentationFormat>
  <Paragraphs>300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25</vt:i4>
      </vt:variant>
      <vt:variant>
        <vt:lpstr>Заголовки слайдов</vt:lpstr>
      </vt:variant>
      <vt:variant>
        <vt:i4>32</vt:i4>
      </vt:variant>
    </vt:vector>
  </HeadingPairs>
  <TitlesOfParts>
    <vt:vector size="57" baseType="lpstr">
      <vt:lpstr>Клен</vt:lpstr>
      <vt:lpstr>1_Клен</vt:lpstr>
      <vt:lpstr>2_Клен</vt:lpstr>
      <vt:lpstr>3_Клен</vt:lpstr>
      <vt:lpstr>4_Клен</vt:lpstr>
      <vt:lpstr>5_Клен</vt:lpstr>
      <vt:lpstr>7_Клен</vt:lpstr>
      <vt:lpstr>8_Клен</vt:lpstr>
      <vt:lpstr>9_Клен</vt:lpstr>
      <vt:lpstr>10_Клен</vt:lpstr>
      <vt:lpstr>11_Клен</vt:lpstr>
      <vt:lpstr>12_Клен</vt:lpstr>
      <vt:lpstr>13_Клен</vt:lpstr>
      <vt:lpstr>15_Клен</vt:lpstr>
      <vt:lpstr>16_Клен</vt:lpstr>
      <vt:lpstr>6_Клен</vt:lpstr>
      <vt:lpstr>17_Клен</vt:lpstr>
      <vt:lpstr>20_Клен</vt:lpstr>
      <vt:lpstr>21_Клен</vt:lpstr>
      <vt:lpstr>14_Клен</vt:lpstr>
      <vt:lpstr>22_Клен</vt:lpstr>
      <vt:lpstr>Трек</vt:lpstr>
      <vt:lpstr>1_Трек</vt:lpstr>
      <vt:lpstr>18_Клен</vt:lpstr>
      <vt:lpstr>19_Клен</vt:lpstr>
      <vt:lpstr>Презентация PowerPoint</vt:lpstr>
      <vt:lpstr>Загальні  відомості</vt:lpstr>
      <vt:lpstr>МОЇ   НАГОРОДИ</vt:lpstr>
      <vt:lpstr>Презентация PowerPoint</vt:lpstr>
      <vt:lpstr>Моє   педагогічне  кредо</vt:lpstr>
      <vt:lpstr>Презентация PowerPoint</vt:lpstr>
      <vt:lpstr>Мета    досвіду</vt:lpstr>
      <vt:lpstr>Презентация PowerPoint</vt:lpstr>
      <vt:lpstr>Навчальна діяльність</vt:lpstr>
      <vt:lpstr>Презентация PowerPoint</vt:lpstr>
      <vt:lpstr>ПРОЕКТНА ДІЯЛЬНІСТЬ</vt:lpstr>
      <vt:lpstr>Презентация PowerPoint</vt:lpstr>
      <vt:lpstr>Презентация PowerPoint</vt:lpstr>
      <vt:lpstr>Презентация PowerPoint</vt:lpstr>
      <vt:lpstr>Презентация PowerPoint</vt:lpstr>
      <vt:lpstr>Наша  гордість</vt:lpstr>
      <vt:lpstr>Презентация PowerPoint</vt:lpstr>
      <vt:lpstr>  Участь ліцеїстів у Всеукраїнських інтерактивних конкурсах “ Колосок” та “Кенгуру” </vt:lpstr>
      <vt:lpstr>Робота художньої галереї</vt:lpstr>
      <vt:lpstr>Районний конкурс « Учень року – 2014»         Номінація « Творча особистість»  </vt:lpstr>
      <vt:lpstr>Презентация PowerPoint</vt:lpstr>
      <vt:lpstr>Презентация PowerPoint</vt:lpstr>
      <vt:lpstr>Моє   педагогічне  кредо</vt:lpstr>
      <vt:lpstr>Презентация PowerPoint</vt:lpstr>
      <vt:lpstr>Презентация PowerPoint</vt:lpstr>
      <vt:lpstr>Презентация PowerPoint</vt:lpstr>
      <vt:lpstr>Презентация PowerPoint</vt:lpstr>
      <vt:lpstr>Вихователь ГПД</vt:lpstr>
      <vt:lpstr>Навчально – розвивальні заняття</vt:lpstr>
      <vt:lpstr>Фізичне виховання дітей</vt:lpstr>
      <vt:lpstr>Прогулянка на свіжому повітрі,милування красою природи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Елена Пономаренко</cp:lastModifiedBy>
  <cp:revision>52</cp:revision>
  <dcterms:created xsi:type="dcterms:W3CDTF">2017-03-19T16:53:54Z</dcterms:created>
  <dcterms:modified xsi:type="dcterms:W3CDTF">2017-04-04T05:56:47Z</dcterms:modified>
</cp:coreProperties>
</file>